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70" r:id="rId3"/>
    <p:sldId id="272" r:id="rId4"/>
    <p:sldId id="271" r:id="rId5"/>
    <p:sldId id="27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35BA"/>
    <a:srgbClr val="0133A3"/>
    <a:srgbClr val="013CBF"/>
    <a:srgbClr val="E20443"/>
    <a:srgbClr val="0003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34F5-BDE2-4375-B83B-F49841317258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C15E-FCD1-4167-800F-1DB8497ABF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3754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34F5-BDE2-4375-B83B-F49841317258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C15E-FCD1-4167-800F-1DB8497ABF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7824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34F5-BDE2-4375-B83B-F49841317258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C15E-FCD1-4167-800F-1DB8497ABF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663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34F5-BDE2-4375-B83B-F49841317258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C15E-FCD1-4167-800F-1DB8497ABF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201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34F5-BDE2-4375-B83B-F49841317258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C15E-FCD1-4167-800F-1DB8497ABF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091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34F5-BDE2-4375-B83B-F49841317258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C15E-FCD1-4167-800F-1DB8497ABF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430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34F5-BDE2-4375-B83B-F49841317258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C15E-FCD1-4167-800F-1DB8497ABF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4518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34F5-BDE2-4375-B83B-F49841317258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C15E-FCD1-4167-800F-1DB8497ABF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073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34F5-BDE2-4375-B83B-F49841317258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C15E-FCD1-4167-800F-1DB8497ABF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1594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34F5-BDE2-4375-B83B-F49841317258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C15E-FCD1-4167-800F-1DB8497ABF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2688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34F5-BDE2-4375-B83B-F49841317258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C15E-FCD1-4167-800F-1DB8497ABF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788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34F5-BDE2-4375-B83B-F49841317258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AC15E-FCD1-4167-800F-1DB8497ABF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833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922" y="133004"/>
            <a:ext cx="12146723" cy="6858000"/>
          </a:xfrm>
          <a:prstGeom prst="rect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950965" y="2001098"/>
            <a:ext cx="7589184" cy="272917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altLang="ru-RU" sz="2000" b="1" cap="all" dirty="0" smtClean="0">
                <a:solidFill>
                  <a:srgbClr val="0133A3"/>
                </a:solidFill>
                <a:latin typeface="Mont Bold" panose="00000900000000000000" pitchFamily="2" charset="0"/>
                <a:cs typeface="Arial" panose="020B0604020202020204" pitchFamily="34" charset="0"/>
              </a:rPr>
              <a:t>НАИМЕНОВАНИЕ</a:t>
            </a:r>
            <a:endParaRPr lang="ru-RU" altLang="ru-RU" sz="2000" b="1" cap="all" dirty="0">
              <a:solidFill>
                <a:srgbClr val="0133A3"/>
              </a:solidFill>
              <a:latin typeface="Mont Bold" panose="00000900000000000000" pitchFamily="2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37230" y="4850369"/>
            <a:ext cx="1467068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latin typeface="Mont" panose="00000700000000000000" pitchFamily="2" charset="0"/>
                <a:cs typeface="Arial" panose="020B0604020202020204" pitchFamily="34" charset="0"/>
              </a:rPr>
              <a:t>Команда:</a:t>
            </a:r>
          </a:p>
          <a:p>
            <a:r>
              <a:rPr lang="ru-RU" sz="2000" dirty="0" smtClean="0">
                <a:latin typeface="Mont" panose="00000700000000000000" pitchFamily="2" charset="0"/>
                <a:cs typeface="Arial" panose="020B0604020202020204" pitchFamily="34" charset="0"/>
              </a:rPr>
              <a:t>ФИО</a:t>
            </a:r>
          </a:p>
          <a:p>
            <a:r>
              <a:rPr lang="ru-RU" sz="2000" dirty="0" smtClean="0">
                <a:latin typeface="Mont" panose="00000700000000000000" pitchFamily="2" charset="0"/>
                <a:cs typeface="Arial" panose="020B0604020202020204" pitchFamily="34" charset="0"/>
              </a:rPr>
              <a:t>ФИО</a:t>
            </a:r>
          </a:p>
          <a:p>
            <a:endParaRPr lang="ru-RU" sz="2000" b="1" dirty="0">
              <a:latin typeface="Mont" panose="00000700000000000000" pitchFamily="2" charset="0"/>
              <a:cs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0" t="27061" r="44625" b="33918"/>
          <a:stretch/>
        </p:blipFill>
        <p:spPr>
          <a:xfrm>
            <a:off x="1037230" y="467642"/>
            <a:ext cx="2016631" cy="1070243"/>
          </a:xfrm>
          <a:prstGeom prst="rect">
            <a:avLst/>
          </a:prstGeom>
        </p:spPr>
      </p:pic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4367991"/>
              </p:ext>
            </p:extLst>
          </p:nvPr>
        </p:nvGraphicFramePr>
        <p:xfrm>
          <a:off x="1037230" y="295629"/>
          <a:ext cx="1949173" cy="8828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CorelDRAW" r:id="rId5" imgW="893125" imgH="404520" progId="CorelDraw.Graphic.22">
                  <p:embed/>
                </p:oleObj>
              </mc:Choice>
              <mc:Fallback>
                <p:oleObj name="CorelDRAW" r:id="rId5" imgW="893125" imgH="404520" progId="CorelDraw.Graphic.22">
                  <p:embed/>
                  <p:pic>
                    <p:nvPicPr>
                      <p:cNvPr id="4" name="Объект 3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37230" y="295629"/>
                        <a:ext cx="1949173" cy="8828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83870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7918EA8-B677-B4A1-04E4-22D7395A5A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9960" y="70017"/>
            <a:ext cx="856298" cy="529067"/>
          </a:xfrm>
          <a:prstGeom prst="rect">
            <a:avLst/>
          </a:prstGeom>
        </p:spPr>
      </p:pic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6613771"/>
              </p:ext>
            </p:extLst>
          </p:nvPr>
        </p:nvGraphicFramePr>
        <p:xfrm>
          <a:off x="590313" y="254712"/>
          <a:ext cx="11244500" cy="6041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CorelDRAW" r:id="rId4" imgW="8774967" imgH="470848" progId="CorelDraw.Graphic.22">
                  <p:embed/>
                </p:oleObj>
              </mc:Choice>
              <mc:Fallback>
                <p:oleObj name="CorelDRAW" r:id="rId4" imgW="8774967" imgH="470848" progId="CorelDraw.Graphic.22">
                  <p:embed/>
                  <p:pic>
                    <p:nvPicPr>
                      <p:cNvPr id="6" name="Объект 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90313" y="254712"/>
                        <a:ext cx="11244500" cy="6041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Историческая справка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0945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7918EA8-B677-B4A1-04E4-22D7395A5A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9960" y="70017"/>
            <a:ext cx="856298" cy="529067"/>
          </a:xfrm>
          <a:prstGeom prst="rect">
            <a:avLst/>
          </a:prstGeom>
        </p:spPr>
      </p:pic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6613771"/>
              </p:ext>
            </p:extLst>
          </p:nvPr>
        </p:nvGraphicFramePr>
        <p:xfrm>
          <a:off x="590313" y="254712"/>
          <a:ext cx="11244500" cy="6041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CorelDRAW" r:id="rId4" imgW="8774967" imgH="470848" progId="CorelDraw.Graphic.22">
                  <p:embed/>
                </p:oleObj>
              </mc:Choice>
              <mc:Fallback>
                <p:oleObj name="CorelDRAW" r:id="rId4" imgW="8774967" imgH="470848" progId="CorelDraw.Graphic.22">
                  <p:embed/>
                  <p:pic>
                    <p:nvPicPr>
                      <p:cNvPr id="12" name="Объект 1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90313" y="254712"/>
                        <a:ext cx="11244500" cy="6041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Теоретическое обоснование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9109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7918EA8-B677-B4A1-04E4-22D7395A5A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9960" y="70017"/>
            <a:ext cx="856298" cy="529067"/>
          </a:xfrm>
          <a:prstGeom prst="rect">
            <a:avLst/>
          </a:prstGeom>
        </p:spPr>
      </p:pic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6613771"/>
              </p:ext>
            </p:extLst>
          </p:nvPr>
        </p:nvGraphicFramePr>
        <p:xfrm>
          <a:off x="590313" y="254712"/>
          <a:ext cx="11244500" cy="6041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CorelDRAW" r:id="rId4" imgW="8774967" imgH="470848" progId="CorelDraw.Graphic.22">
                  <p:embed/>
                </p:oleObj>
              </mc:Choice>
              <mc:Fallback>
                <p:oleObj name="CorelDRAW" r:id="rId4" imgW="8774967" imgH="470848" progId="CorelDraw.Graphic.22">
                  <p:embed/>
                  <p:pic>
                    <p:nvPicPr>
                      <p:cNvPr id="12" name="Объект 1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90313" y="254712"/>
                        <a:ext cx="11244500" cy="6041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физические законы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1975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7918EA8-B677-B4A1-04E4-22D7395A5A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9960" y="70017"/>
            <a:ext cx="856298" cy="529067"/>
          </a:xfrm>
          <a:prstGeom prst="rect">
            <a:avLst/>
          </a:prstGeom>
        </p:spPr>
      </p:pic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6613771"/>
              </p:ext>
            </p:extLst>
          </p:nvPr>
        </p:nvGraphicFramePr>
        <p:xfrm>
          <a:off x="590313" y="254712"/>
          <a:ext cx="11244500" cy="6041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CorelDRAW" r:id="rId4" imgW="8774967" imgH="470848" progId="CorelDraw.Graphic.22">
                  <p:embed/>
                </p:oleObj>
              </mc:Choice>
              <mc:Fallback>
                <p:oleObj name="CorelDRAW" r:id="rId4" imgW="8774967" imgH="470848" progId="CorelDraw.Graphic.22">
                  <p:embed/>
                  <p:pic>
                    <p:nvPicPr>
                      <p:cNvPr id="12" name="Объект 1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90313" y="254712"/>
                        <a:ext cx="11244500" cy="6041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Практическая реализация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8573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1256</TotalTime>
  <Words>14</Words>
  <Application>Microsoft Office PowerPoint</Application>
  <PresentationFormat>Широкоэкранный</PresentationFormat>
  <Paragraphs>8</Paragraphs>
  <Slides>5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Mont</vt:lpstr>
      <vt:lpstr>Mont Bold</vt:lpstr>
      <vt:lpstr>Office Theme</vt:lpstr>
      <vt:lpstr>CorelDRAW</vt:lpstr>
      <vt:lpstr>Презентация PowerPoint</vt:lpstr>
      <vt:lpstr>Историческая справка</vt:lpstr>
      <vt:lpstr>Теоретическое обоснование</vt:lpstr>
      <vt:lpstr>Основные физические законы</vt:lpstr>
      <vt:lpstr>Практическая реализация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Design</dc:creator>
  <cp:lastModifiedBy>Заводова Татьяна Евгеньевна</cp:lastModifiedBy>
  <cp:revision>96</cp:revision>
  <dcterms:created xsi:type="dcterms:W3CDTF">2019-05-31T06:38:44Z</dcterms:created>
  <dcterms:modified xsi:type="dcterms:W3CDTF">2025-02-25T07:48:58Z</dcterms:modified>
</cp:coreProperties>
</file>