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906000" cy="6858000" type="A4"/>
  <p:notesSz cx="9906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6" d="100"/>
          <a:sy n="106" d="100"/>
        </p:scale>
        <p:origin x="1434" y="114"/>
      </p:cViewPr>
      <p:guideLst>
        <p:guide pos="2880" orient="horz"/>
        <p:guide pos="216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00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00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00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Blank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 bwMode="auto">
          <a:xfrm>
            <a:off x="0" y="0"/>
            <a:ext cx="9906000" cy="6857998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 bwMode="auto">
          <a:xfrm>
            <a:off x="900683" y="5253227"/>
            <a:ext cx="833628" cy="1604772"/>
          </a:xfrm>
          <a:prstGeom prst="rect">
            <a:avLst/>
          </a:prstGeom>
          <a:blipFill>
            <a:blip r:embed="rId7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3560445" y="357759"/>
            <a:ext cx="2785109" cy="317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466140" y="2261615"/>
            <a:ext cx="8973719" cy="36117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5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nti.urf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632256" y="3199764"/>
            <a:ext cx="3094355" cy="775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4800" spc="-795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4800" spc="-635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4800" spc="-975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4800" spc="-100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4800" spc="-715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4800" spc="-540">
                <a:solidFill>
                  <a:srgbClr val="FFFFFF"/>
                </a:solidFill>
                <a:latin typeface="Arial"/>
                <a:cs typeface="Arial"/>
              </a:rPr>
              <a:t>ИКА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 bwMode="auto">
          <a:xfrm>
            <a:off x="1364361" y="4963541"/>
            <a:ext cx="549973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2000" spc="-145">
                <a:solidFill>
                  <a:srgbClr val="FFFFFF"/>
                </a:solidFill>
                <a:latin typeface="Arial"/>
                <a:cs typeface="Arial"/>
              </a:rPr>
              <a:t>Кв</a:t>
            </a:r>
            <a:r>
              <a:rPr sz="2000" spc="-16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195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2000" spc="-29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000" spc="-8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75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170">
                <a:solidFill>
                  <a:srgbClr val="FFFFFF"/>
                </a:solidFill>
                <a:latin typeface="Arial"/>
                <a:cs typeface="Arial"/>
              </a:rPr>
              <a:t>ац</a:t>
            </a:r>
            <a:r>
              <a:rPr sz="2000" spc="-18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60">
                <a:solidFill>
                  <a:srgbClr val="FFFFFF"/>
                </a:solidFill>
                <a:latin typeface="Arial"/>
                <a:cs typeface="Arial"/>
              </a:rPr>
              <a:t>я:</a:t>
            </a:r>
            <a:r>
              <a:rPr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85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spc="-19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65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9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195">
                <a:solidFill>
                  <a:srgbClr val="FFFFFF"/>
                </a:solidFill>
                <a:latin typeface="Arial"/>
                <a:cs typeface="Arial"/>
              </a:rPr>
              <a:t>лав</a:t>
            </a:r>
            <a:r>
              <a:rPr sz="2000" spc="-170">
                <a:solidFill>
                  <a:srgbClr val="FFFFFF"/>
                </a:solidFill>
                <a:latin typeface="Arial"/>
                <a:cs typeface="Arial"/>
              </a:rPr>
              <a:t>р</a:t>
            </a:r>
            <a:endParaRPr sz="2000">
              <a:latin typeface="Arial"/>
              <a:cs typeface="Arial"/>
            </a:endParaRPr>
          </a:p>
          <a:p>
            <a:pPr marL="12700" marR="6350">
              <a:lnSpc>
                <a:spcPct val="150000"/>
              </a:lnSpc>
              <a:defRPr/>
            </a:pPr>
            <a:r>
              <a:rPr sz="2000" spc="-225">
                <a:solidFill>
                  <a:srgbClr val="FFFFFF"/>
                </a:solidFill>
                <a:latin typeface="Arial"/>
                <a:cs typeface="Arial"/>
              </a:rPr>
              <a:t>Очная</a:t>
            </a:r>
            <a:r>
              <a:rPr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spc="-160">
                <a:solidFill>
                  <a:srgbClr val="FFFFFF"/>
                </a:solidFill>
                <a:latin typeface="Arial"/>
                <a:cs typeface="Arial"/>
              </a:rPr>
              <a:t>дне</a:t>
            </a:r>
            <a:r>
              <a:rPr sz="2000" spc="-165">
                <a:solidFill>
                  <a:srgbClr val="FFFFFF"/>
                </a:solidFill>
                <a:latin typeface="Arial"/>
                <a:cs typeface="Arial"/>
              </a:rPr>
              <a:t>вн</a:t>
            </a:r>
            <a:r>
              <a:rPr sz="2000" spc="-18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55">
                <a:solidFill>
                  <a:srgbClr val="FFFFFF"/>
                </a:solidFill>
                <a:latin typeface="Arial"/>
                <a:cs typeface="Arial"/>
              </a:rPr>
              <a:t>я)</a:t>
            </a:r>
            <a:r>
              <a:rPr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000" spc="-18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17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spc="-204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spc="-19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175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spc="-150">
                <a:solidFill>
                  <a:srgbClr val="FFFFFF"/>
                </a:solidFill>
                <a:latin typeface="Arial"/>
                <a:cs typeface="Arial"/>
              </a:rPr>
              <a:t>учен</a:t>
            </a:r>
            <a:r>
              <a:rPr sz="2000" spc="-17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165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spc="-100">
                <a:solidFill>
                  <a:srgbClr val="FFFFFF"/>
                </a:solidFill>
                <a:latin typeface="Arial"/>
                <a:cs typeface="Arial"/>
              </a:rPr>
              <a:t>ода,</a:t>
            </a:r>
            <a:r>
              <a:rPr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7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135">
                <a:solidFill>
                  <a:srgbClr val="FFFFFF"/>
                </a:solidFill>
                <a:latin typeface="Arial"/>
                <a:cs typeface="Arial"/>
              </a:rPr>
              <a:t>нтракт</a:t>
            </a:r>
            <a:r>
              <a:rPr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2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spc="-215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165">
                <a:solidFill>
                  <a:srgbClr val="FFFFFF"/>
                </a:solidFill>
                <a:latin typeface="Arial"/>
                <a:cs typeface="Arial"/>
              </a:rPr>
              <a:t>очн</a:t>
            </a:r>
            <a:r>
              <a:rPr sz="2000" spc="-185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165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000" spc="-18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17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spc="-204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spc="-19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175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spc="-150">
                <a:solidFill>
                  <a:srgbClr val="FFFFFF"/>
                </a:solidFill>
                <a:latin typeface="Arial"/>
                <a:cs typeface="Arial"/>
              </a:rPr>
              <a:t>учен</a:t>
            </a:r>
            <a:r>
              <a:rPr sz="2000" spc="-17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165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r>
              <a:rPr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2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spc="-75">
                <a:solidFill>
                  <a:srgbClr val="FFFFFF"/>
                </a:solidFill>
                <a:latin typeface="Arial"/>
                <a:cs typeface="Arial"/>
              </a:rPr>
              <a:t>ес.,</a:t>
            </a:r>
            <a:r>
              <a:rPr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7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170">
                <a:solidFill>
                  <a:srgbClr val="FFFFFF"/>
                </a:solidFill>
                <a:latin typeface="Arial"/>
                <a:cs typeface="Arial"/>
              </a:rPr>
              <a:t>нтр</a:t>
            </a:r>
            <a:r>
              <a:rPr sz="2000" spc="-19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55">
                <a:solidFill>
                  <a:srgbClr val="FFFFFF"/>
                </a:solidFill>
                <a:latin typeface="Arial"/>
                <a:cs typeface="Arial"/>
              </a:rPr>
              <a:t>кт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516432" y="5873699"/>
            <a:ext cx="110489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1400" spc="-120">
                <a:solidFill>
                  <a:srgbClr val="7E7E7E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 bwMode="auto">
          <a:xfrm>
            <a:off x="8403335" y="5762244"/>
            <a:ext cx="1336548" cy="58674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0" y="0"/>
            <a:ext cx="4555235" cy="5247132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0" y="0"/>
            <a:ext cx="1263396" cy="5247132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0" y="0"/>
            <a:ext cx="1208532" cy="4516417"/>
          </a:xfrm>
          <a:custGeom>
            <a:avLst/>
            <a:gdLst/>
            <a:ahLst/>
            <a:cxnLst/>
            <a:rect l="l" t="t" r="r" b="b"/>
            <a:pathLst>
              <a:path w="1208532" h="4516417" fill="norm" stroke="1" extrusionOk="0">
                <a:moveTo>
                  <a:pt x="1208532" y="0"/>
                </a:moveTo>
                <a:lnTo>
                  <a:pt x="0" y="0"/>
                </a:lnTo>
                <a:lnTo>
                  <a:pt x="0" y="4516417"/>
                </a:lnTo>
                <a:lnTo>
                  <a:pt x="1208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732788" y="0"/>
            <a:ext cx="4463796" cy="5247132"/>
          </a:xfrm>
          <a:custGeom>
            <a:avLst/>
            <a:gdLst/>
            <a:ahLst/>
            <a:cxnLst/>
            <a:rect l="l" t="t" r="r" b="b"/>
            <a:pathLst>
              <a:path w="4463796" h="5247132" fill="norm" stroke="1" extrusionOk="0">
                <a:moveTo>
                  <a:pt x="4463796" y="0"/>
                </a:moveTo>
                <a:lnTo>
                  <a:pt x="1404493" y="0"/>
                </a:lnTo>
                <a:lnTo>
                  <a:pt x="0" y="5247132"/>
                </a:lnTo>
                <a:lnTo>
                  <a:pt x="3059303" y="5247132"/>
                </a:lnTo>
                <a:lnTo>
                  <a:pt x="4463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 txBox="1"/>
          <p:nvPr/>
        </p:nvSpPr>
        <p:spPr bwMode="auto">
          <a:xfrm>
            <a:off x="3819525" y="310134"/>
            <a:ext cx="282130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2000" spc="-275">
                <a:solidFill>
                  <a:srgbClr val="E8421F"/>
                </a:solidFill>
                <a:latin typeface="Arial"/>
                <a:cs typeface="Arial"/>
              </a:rPr>
              <a:t>Д</a:t>
            </a:r>
            <a:r>
              <a:rPr sz="2000" spc="-235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2000" spc="-245">
                <a:solidFill>
                  <a:srgbClr val="E8421F"/>
                </a:solidFill>
                <a:latin typeface="Arial"/>
                <a:cs typeface="Arial"/>
              </a:rPr>
              <a:t>па</a:t>
            </a:r>
            <a:r>
              <a:rPr sz="2000" spc="-240">
                <a:solidFill>
                  <a:srgbClr val="E8421F"/>
                </a:solidFill>
                <a:latin typeface="Arial"/>
                <a:cs typeface="Arial"/>
              </a:rPr>
              <a:t>р</a:t>
            </a:r>
            <a:r>
              <a:rPr sz="2000" spc="-229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2000" spc="-300">
                <a:solidFill>
                  <a:srgbClr val="E8421F"/>
                </a:solidFill>
                <a:latin typeface="Arial"/>
                <a:cs typeface="Arial"/>
              </a:rPr>
              <a:t>аме</a:t>
            </a:r>
            <a:r>
              <a:rPr sz="2000" spc="-290">
                <a:solidFill>
                  <a:srgbClr val="E8421F"/>
                </a:solidFill>
                <a:latin typeface="Arial"/>
                <a:cs typeface="Arial"/>
              </a:rPr>
              <a:t>н</a:t>
            </a:r>
            <a:r>
              <a:rPr sz="2000" spc="-220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2000" spc="-14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50">
                <a:solidFill>
                  <a:srgbClr val="E8421F"/>
                </a:solidFill>
                <a:latin typeface="Arial"/>
                <a:cs typeface="Arial"/>
              </a:rPr>
              <a:t>гумани</a:t>
            </a:r>
            <a:r>
              <a:rPr sz="2000" spc="-225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2000" spc="-210">
                <a:solidFill>
                  <a:srgbClr val="E8421F"/>
                </a:solidFill>
                <a:latin typeface="Arial"/>
                <a:cs typeface="Arial"/>
              </a:rPr>
              <a:t>арного</a:t>
            </a:r>
            <a:r>
              <a:rPr sz="2000" spc="-114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70">
                <a:solidFill>
                  <a:srgbClr val="E8421F"/>
                </a:solid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 bwMode="auto">
          <a:xfrm>
            <a:off x="7415783" y="353568"/>
            <a:ext cx="2031491" cy="2293619"/>
          </a:xfrm>
          <a:prstGeom prst="rect">
            <a:avLst/>
          </a:prstGeom>
          <a:blipFill>
            <a:blip r:embed="rId5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7287768" y="353568"/>
            <a:ext cx="2284476" cy="2293619"/>
          </a:xfrm>
          <a:prstGeom prst="rect">
            <a:avLst/>
          </a:prstGeom>
          <a:blipFill>
            <a:blip r:embed="rId6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 txBox="1"/>
          <p:nvPr/>
        </p:nvSpPr>
        <p:spPr bwMode="auto">
          <a:xfrm>
            <a:off x="3819525" y="615315"/>
            <a:ext cx="3009900" cy="1651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2434">
              <a:lnSpc>
                <a:spcPct val="100000"/>
              </a:lnSpc>
              <a:defRPr/>
            </a:pPr>
            <a:r>
              <a:rPr sz="2000" spc="-229">
                <a:solidFill>
                  <a:srgbClr val="E8421F"/>
                </a:solidFill>
                <a:latin typeface="Arial"/>
                <a:cs typeface="Arial"/>
              </a:rPr>
              <a:t>с</a:t>
            </a: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000" spc="-270">
                <a:solidFill>
                  <a:srgbClr val="E8421F"/>
                </a:solidFill>
                <a:latin typeface="Arial"/>
                <a:cs typeface="Arial"/>
              </a:rPr>
              <a:t>циа</a:t>
            </a: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ль</a:t>
            </a:r>
            <a:r>
              <a:rPr sz="2000" spc="-265">
                <a:solidFill>
                  <a:srgbClr val="E8421F"/>
                </a:solidFill>
                <a:latin typeface="Arial"/>
                <a:cs typeface="Arial"/>
              </a:rPr>
              <a:t>н</a:t>
            </a:r>
            <a:r>
              <a:rPr sz="2000" spc="-215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000" spc="-25">
                <a:solidFill>
                  <a:srgbClr val="E8421F"/>
                </a:solidFill>
                <a:latin typeface="Arial"/>
                <a:cs typeface="Arial"/>
              </a:rPr>
              <a:t>-</a:t>
            </a:r>
            <a:r>
              <a:rPr sz="2000" spc="-185">
                <a:solidFill>
                  <a:srgbClr val="E8421F"/>
                </a:solidFill>
                <a:latin typeface="Arial"/>
                <a:cs typeface="Arial"/>
              </a:rPr>
              <a:t>эк</a:t>
            </a:r>
            <a:r>
              <a:rPr sz="2000" spc="-210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000" spc="-280">
                <a:solidFill>
                  <a:srgbClr val="E8421F"/>
                </a:solidFill>
                <a:latin typeface="Arial"/>
                <a:cs typeface="Arial"/>
              </a:rPr>
              <a:t>ном</a:t>
            </a: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2000" spc="-190">
                <a:solidFill>
                  <a:srgbClr val="E8421F"/>
                </a:solidFill>
                <a:latin typeface="Arial"/>
                <a:cs typeface="Arial"/>
              </a:rPr>
              <a:t>ческого</a:t>
            </a:r>
            <a:r>
              <a:rPr sz="2000" spc="-11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40">
                <a:solidFill>
                  <a:srgbClr val="E8421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2"/>
              </a:spcBef>
              <a:defRPr/>
            </a:pPr>
            <a:endParaRPr sz="600"/>
          </a:p>
          <a:p>
            <a:pPr>
              <a:lnSpc>
                <a:spcPts val="1000"/>
              </a:lnSpc>
              <a:defRPr/>
            </a:pPr>
            <a:endParaRPr sz="1000"/>
          </a:p>
          <a:p>
            <a:pPr marL="12700">
              <a:lnSpc>
                <a:spcPct val="100000"/>
              </a:lnSpc>
              <a:defRPr/>
            </a:pPr>
            <a:r>
              <a:rPr sz="2000" spc="-200">
                <a:solidFill>
                  <a:srgbClr val="E8421F"/>
                </a:solidFill>
                <a:latin typeface="Arial"/>
                <a:cs typeface="Arial"/>
              </a:rPr>
              <a:t>Д</a:t>
            </a:r>
            <a:r>
              <a:rPr sz="2000" spc="-215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000" spc="-100">
                <a:solidFill>
                  <a:srgbClr val="E8421F"/>
                </a:solidFill>
                <a:latin typeface="Arial"/>
                <a:cs typeface="Arial"/>
              </a:rPr>
              <a:t>к</a:t>
            </a:r>
            <a:r>
              <a:rPr sz="2000" spc="-225">
                <a:solidFill>
                  <a:srgbClr val="E8421F"/>
                </a:solidFill>
                <a:latin typeface="Arial"/>
                <a:cs typeface="Arial"/>
              </a:rPr>
              <a:t>уч</a:t>
            </a:r>
            <a:r>
              <a:rPr sz="2000" spc="-240">
                <a:solidFill>
                  <a:srgbClr val="E8421F"/>
                </a:solidFill>
                <a:latin typeface="Arial"/>
                <a:cs typeface="Arial"/>
              </a:rPr>
              <a:t>а</a:t>
            </a:r>
            <a:r>
              <a:rPr sz="2000" spc="-305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2000" spc="-204">
                <a:solidFill>
                  <a:srgbClr val="E8421F"/>
                </a:solidFill>
                <a:latin typeface="Arial"/>
                <a:cs typeface="Arial"/>
              </a:rPr>
              <a:t>в</a:t>
            </a:r>
            <a:r>
              <a:rPr sz="2000" spc="-15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555">
                <a:solidFill>
                  <a:srgbClr val="E8421F"/>
                </a:solidFill>
                <a:latin typeface="Arial"/>
                <a:cs typeface="Arial"/>
              </a:rPr>
              <a:t>С</a:t>
            </a:r>
            <a:r>
              <a:rPr sz="2000" spc="-285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2000" spc="-215">
                <a:solidFill>
                  <a:srgbClr val="E8421F"/>
                </a:solidFill>
                <a:latin typeface="Arial"/>
                <a:cs typeface="Arial"/>
              </a:rPr>
              <a:t>ргей</a:t>
            </a:r>
            <a:r>
              <a:rPr sz="2000" spc="-15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375">
                <a:solidFill>
                  <a:srgbClr val="E8421F"/>
                </a:solidFill>
                <a:latin typeface="Arial"/>
                <a:cs typeface="Arial"/>
              </a:rPr>
              <a:t>В</a:t>
            </a:r>
            <a:r>
              <a:rPr sz="2000" spc="-330">
                <a:solidFill>
                  <a:srgbClr val="E8421F"/>
                </a:solidFill>
                <a:latin typeface="Arial"/>
                <a:cs typeface="Arial"/>
              </a:rPr>
              <a:t>л</a:t>
            </a:r>
            <a:r>
              <a:rPr sz="2000" spc="-245">
                <a:solidFill>
                  <a:srgbClr val="E8421F"/>
                </a:solidFill>
                <a:latin typeface="Arial"/>
                <a:cs typeface="Arial"/>
              </a:rPr>
              <a:t>а</a:t>
            </a:r>
            <a:r>
              <a:rPr sz="2000" spc="-250">
                <a:solidFill>
                  <a:srgbClr val="E8421F"/>
                </a:solidFill>
                <a:latin typeface="Arial"/>
                <a:cs typeface="Arial"/>
              </a:rPr>
              <a:t>д</a:t>
            </a:r>
            <a:r>
              <a:rPr sz="2000" spc="-275">
                <a:solidFill>
                  <a:srgbClr val="E8421F"/>
                </a:solidFill>
                <a:latin typeface="Arial"/>
                <a:cs typeface="Arial"/>
              </a:rPr>
              <a:t>имир</a:t>
            </a: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000" spc="-235">
                <a:solidFill>
                  <a:srgbClr val="E8421F"/>
                </a:solidFill>
                <a:latin typeface="Arial"/>
                <a:cs typeface="Arial"/>
              </a:rPr>
              <a:t>в</a:t>
            </a:r>
            <a:r>
              <a:rPr sz="2000" spc="-270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2000" spc="-200">
                <a:solidFill>
                  <a:srgbClr val="E8421F"/>
                </a:solidFill>
                <a:latin typeface="Arial"/>
                <a:cs typeface="Arial"/>
              </a:rPr>
              <a:t>ч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7"/>
              </a:spcBef>
              <a:defRPr/>
            </a:pPr>
            <a:endParaRPr sz="600"/>
          </a:p>
          <a:p>
            <a:pPr marL="12700">
              <a:lnSpc>
                <a:spcPct val="100000"/>
              </a:lnSpc>
              <a:defRPr/>
            </a:pP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ди</a:t>
            </a:r>
            <a:r>
              <a:rPr sz="1400" spc="-16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400" spc="-215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35">
                <a:solidFill>
                  <a:srgbClr val="7E7E7E"/>
                </a:solidFill>
                <a:latin typeface="Arial"/>
                <a:cs typeface="Arial"/>
              </a:rPr>
              <a:t>ктор</a:t>
            </a:r>
            <a:r>
              <a:rPr sz="1400" spc="-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80">
                <a:solidFill>
                  <a:srgbClr val="7E7E7E"/>
                </a:solidFill>
                <a:latin typeface="Arial"/>
                <a:cs typeface="Arial"/>
              </a:rPr>
              <a:t>де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парт</a:t>
            </a:r>
            <a:r>
              <a:rPr sz="1400" spc="-220">
                <a:solidFill>
                  <a:srgbClr val="7E7E7E"/>
                </a:solidFill>
                <a:latin typeface="Arial"/>
                <a:cs typeface="Arial"/>
              </a:rPr>
              <a:t>ам</a:t>
            </a:r>
            <a:r>
              <a:rPr sz="1400" spc="-204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нт</a:t>
            </a:r>
            <a:r>
              <a:rPr sz="1400" spc="-18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400" spc="-15">
                <a:solidFill>
                  <a:srgbClr val="7E7E7E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кандид</a:t>
            </a:r>
            <a:r>
              <a:rPr sz="1400" spc="-180">
                <a:solidFill>
                  <a:srgbClr val="7E7E7E"/>
                </a:solidFill>
                <a:latin typeface="Arial"/>
                <a:cs typeface="Arial"/>
              </a:rPr>
              <a:t>ат</a:t>
            </a:r>
            <a:r>
              <a:rPr sz="14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90">
                <a:solidFill>
                  <a:srgbClr val="7E7E7E"/>
                </a:solidFill>
                <a:latin typeface="Arial"/>
                <a:cs typeface="Arial"/>
              </a:rPr>
              <a:t>ис</a:t>
            </a:r>
            <a:r>
              <a:rPr sz="1400" spc="-165">
                <a:solidFill>
                  <a:srgbClr val="7E7E7E"/>
                </a:solidFill>
                <a:latin typeface="Arial"/>
                <a:cs typeface="Arial"/>
              </a:rPr>
              <a:t>тори</a:t>
            </a: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чески</a:t>
            </a:r>
            <a:r>
              <a:rPr sz="1400" spc="-165">
                <a:solidFill>
                  <a:srgbClr val="7E7E7E"/>
                </a:solidFill>
                <a:latin typeface="Arial"/>
                <a:cs typeface="Arial"/>
              </a:rPr>
              <a:t>х</a:t>
            </a:r>
            <a:r>
              <a:rPr sz="1400" spc="-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20">
                <a:solidFill>
                  <a:srgbClr val="7E7E7E"/>
                </a:solidFill>
                <a:latin typeface="Arial"/>
                <a:cs typeface="Arial"/>
              </a:rPr>
              <a:t>наук,</a:t>
            </a:r>
            <a:r>
              <a:rPr sz="1400" spc="-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доц</a:t>
            </a: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65">
                <a:solidFill>
                  <a:srgbClr val="7E7E7E"/>
                </a:solidFill>
                <a:latin typeface="Arial"/>
                <a:cs typeface="Arial"/>
              </a:rPr>
              <a:t>нт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 bwMode="auto">
          <a:xfrm>
            <a:off x="3523360" y="2955023"/>
            <a:ext cx="744219" cy="312813"/>
          </a:xfrm>
          <a:custGeom>
            <a:avLst/>
            <a:gdLst/>
            <a:ahLst/>
            <a:cxnLst/>
            <a:rect l="l" t="t" r="r" b="b"/>
            <a:pathLst>
              <a:path w="744219" h="312813" fill="norm" stroke="1" extrusionOk="0">
                <a:moveTo>
                  <a:pt x="0" y="647"/>
                </a:moveTo>
                <a:lnTo>
                  <a:pt x="42320" y="0"/>
                </a:lnTo>
                <a:lnTo>
                  <a:pt x="84435" y="1203"/>
                </a:lnTo>
                <a:lnTo>
                  <a:pt x="126289" y="4234"/>
                </a:lnTo>
                <a:lnTo>
                  <a:pt x="167826" y="9070"/>
                </a:lnTo>
                <a:lnTo>
                  <a:pt x="208992" y="15687"/>
                </a:lnTo>
                <a:lnTo>
                  <a:pt x="249730" y="24062"/>
                </a:lnTo>
                <a:lnTo>
                  <a:pt x="289986" y="34171"/>
                </a:lnTo>
                <a:lnTo>
                  <a:pt x="329704" y="45991"/>
                </a:lnTo>
                <a:lnTo>
                  <a:pt x="368828" y="59500"/>
                </a:lnTo>
                <a:lnTo>
                  <a:pt x="407304" y="74672"/>
                </a:lnTo>
                <a:lnTo>
                  <a:pt x="445077" y="91486"/>
                </a:lnTo>
                <a:lnTo>
                  <a:pt x="482089" y="109918"/>
                </a:lnTo>
                <a:lnTo>
                  <a:pt x="518288" y="129944"/>
                </a:lnTo>
                <a:lnTo>
                  <a:pt x="553616" y="151542"/>
                </a:lnTo>
                <a:lnTo>
                  <a:pt x="588019" y="174687"/>
                </a:lnTo>
                <a:lnTo>
                  <a:pt x="621442" y="199357"/>
                </a:lnTo>
                <a:lnTo>
                  <a:pt x="653829" y="225527"/>
                </a:lnTo>
                <a:lnTo>
                  <a:pt x="685124" y="253176"/>
                </a:lnTo>
                <a:lnTo>
                  <a:pt x="715273" y="282279"/>
                </a:lnTo>
                <a:lnTo>
                  <a:pt x="744219" y="312813"/>
                </a:lnTo>
              </a:path>
            </a:pathLst>
          </a:custGeom>
          <a:ln w="76200">
            <a:solidFill>
              <a:srgbClr val="E8421F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 bwMode="auto">
          <a:xfrm>
            <a:off x="2608686" y="2967227"/>
            <a:ext cx="1902755" cy="1880979"/>
          </a:xfrm>
          <a:custGeom>
            <a:avLst/>
            <a:gdLst/>
            <a:ahLst/>
            <a:cxnLst/>
            <a:rect l="l" t="t" r="r" b="b"/>
            <a:pathLst>
              <a:path w="1902755" h="1880979" fill="norm" stroke="1" extrusionOk="0">
                <a:moveTo>
                  <a:pt x="1655719" y="307467"/>
                </a:moveTo>
                <a:lnTo>
                  <a:pt x="1705889" y="366690"/>
                </a:lnTo>
                <a:lnTo>
                  <a:pt x="1750340" y="428729"/>
                </a:lnTo>
                <a:lnTo>
                  <a:pt x="1789088" y="493239"/>
                </a:lnTo>
                <a:lnTo>
                  <a:pt x="1822150" y="559881"/>
                </a:lnTo>
                <a:lnTo>
                  <a:pt x="1849543" y="628310"/>
                </a:lnTo>
                <a:lnTo>
                  <a:pt x="1871283" y="698186"/>
                </a:lnTo>
                <a:lnTo>
                  <a:pt x="1887388" y="769167"/>
                </a:lnTo>
                <a:lnTo>
                  <a:pt x="1897873" y="840909"/>
                </a:lnTo>
                <a:lnTo>
                  <a:pt x="1902755" y="913072"/>
                </a:lnTo>
                <a:lnTo>
                  <a:pt x="1902052" y="985313"/>
                </a:lnTo>
                <a:lnTo>
                  <a:pt x="1895779" y="1057290"/>
                </a:lnTo>
                <a:lnTo>
                  <a:pt x="1883954" y="1128662"/>
                </a:lnTo>
                <a:lnTo>
                  <a:pt x="1866592" y="1199085"/>
                </a:lnTo>
                <a:lnTo>
                  <a:pt x="1843712" y="1268219"/>
                </a:lnTo>
                <a:lnTo>
                  <a:pt x="1815329" y="1335720"/>
                </a:lnTo>
                <a:lnTo>
                  <a:pt x="1781460" y="1401247"/>
                </a:lnTo>
                <a:lnTo>
                  <a:pt x="1742121" y="1464459"/>
                </a:lnTo>
                <a:lnTo>
                  <a:pt x="1697330" y="1525012"/>
                </a:lnTo>
                <a:lnTo>
                  <a:pt x="1647103" y="1582565"/>
                </a:lnTo>
                <a:lnTo>
                  <a:pt x="1591457" y="1636776"/>
                </a:lnTo>
                <a:lnTo>
                  <a:pt x="1531568" y="1686369"/>
                </a:lnTo>
                <a:lnTo>
                  <a:pt x="1468829" y="1730310"/>
                </a:lnTo>
                <a:lnTo>
                  <a:pt x="1403588" y="1768614"/>
                </a:lnTo>
                <a:lnTo>
                  <a:pt x="1336191" y="1801297"/>
                </a:lnTo>
                <a:lnTo>
                  <a:pt x="1266984" y="1828377"/>
                </a:lnTo>
                <a:lnTo>
                  <a:pt x="1196313" y="1849868"/>
                </a:lnTo>
                <a:lnTo>
                  <a:pt x="1124524" y="1865788"/>
                </a:lnTo>
                <a:lnTo>
                  <a:pt x="1051963" y="1876153"/>
                </a:lnTo>
                <a:lnTo>
                  <a:pt x="978977" y="1880979"/>
                </a:lnTo>
                <a:lnTo>
                  <a:pt x="905911" y="1880282"/>
                </a:lnTo>
                <a:lnTo>
                  <a:pt x="833112" y="1874079"/>
                </a:lnTo>
                <a:lnTo>
                  <a:pt x="760926" y="1862385"/>
                </a:lnTo>
                <a:lnTo>
                  <a:pt x="689699" y="1845218"/>
                </a:lnTo>
                <a:lnTo>
                  <a:pt x="619777" y="1822593"/>
                </a:lnTo>
                <a:lnTo>
                  <a:pt x="551506" y="1794527"/>
                </a:lnTo>
                <a:lnTo>
                  <a:pt x="485233" y="1761036"/>
                </a:lnTo>
                <a:lnTo>
                  <a:pt x="421303" y="1722137"/>
                </a:lnTo>
                <a:lnTo>
                  <a:pt x="360062" y="1677845"/>
                </a:lnTo>
                <a:lnTo>
                  <a:pt x="301858" y="1628176"/>
                </a:lnTo>
                <a:lnTo>
                  <a:pt x="247035" y="1573149"/>
                </a:lnTo>
                <a:lnTo>
                  <a:pt x="196865" y="1513925"/>
                </a:lnTo>
                <a:lnTo>
                  <a:pt x="152415" y="1451886"/>
                </a:lnTo>
                <a:lnTo>
                  <a:pt x="113667" y="1387376"/>
                </a:lnTo>
                <a:lnTo>
                  <a:pt x="80604" y="1320734"/>
                </a:lnTo>
                <a:lnTo>
                  <a:pt x="53212" y="1252305"/>
                </a:lnTo>
                <a:lnTo>
                  <a:pt x="31471" y="1182429"/>
                </a:lnTo>
                <a:lnTo>
                  <a:pt x="15367" y="1111448"/>
                </a:lnTo>
                <a:lnTo>
                  <a:pt x="4882" y="1039706"/>
                </a:lnTo>
                <a:lnTo>
                  <a:pt x="0" y="967543"/>
                </a:lnTo>
                <a:lnTo>
                  <a:pt x="703" y="895302"/>
                </a:lnTo>
                <a:lnTo>
                  <a:pt x="6976" y="823325"/>
                </a:lnTo>
                <a:lnTo>
                  <a:pt x="18801" y="751953"/>
                </a:lnTo>
                <a:lnTo>
                  <a:pt x="36162" y="681530"/>
                </a:lnTo>
                <a:lnTo>
                  <a:pt x="59043" y="612396"/>
                </a:lnTo>
                <a:lnTo>
                  <a:pt x="87426" y="544895"/>
                </a:lnTo>
                <a:lnTo>
                  <a:pt x="121295" y="479368"/>
                </a:lnTo>
                <a:lnTo>
                  <a:pt x="160634" y="416156"/>
                </a:lnTo>
                <a:lnTo>
                  <a:pt x="205424" y="355603"/>
                </a:lnTo>
                <a:lnTo>
                  <a:pt x="255651" y="298050"/>
                </a:lnTo>
                <a:lnTo>
                  <a:pt x="311297" y="243839"/>
                </a:lnTo>
                <a:lnTo>
                  <a:pt x="362330" y="201145"/>
                </a:lnTo>
                <a:lnTo>
                  <a:pt x="415989" y="162275"/>
                </a:lnTo>
                <a:lnTo>
                  <a:pt x="472053" y="127322"/>
                </a:lnTo>
                <a:lnTo>
                  <a:pt x="530300" y="96377"/>
                </a:lnTo>
                <a:lnTo>
                  <a:pt x="590507" y="69532"/>
                </a:lnTo>
                <a:lnTo>
                  <a:pt x="652451" y="46878"/>
                </a:lnTo>
                <a:lnTo>
                  <a:pt x="715910" y="28506"/>
                </a:lnTo>
                <a:lnTo>
                  <a:pt x="780661" y="14508"/>
                </a:lnTo>
                <a:lnTo>
                  <a:pt x="846482" y="4975"/>
                </a:lnTo>
                <a:lnTo>
                  <a:pt x="879724" y="1912"/>
                </a:lnTo>
                <a:lnTo>
                  <a:pt x="913150" y="0"/>
                </a:lnTo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 bwMode="auto">
          <a:xfrm>
            <a:off x="5015610" y="2955163"/>
            <a:ext cx="1887982" cy="1883410"/>
          </a:xfrm>
          <a:custGeom>
            <a:avLst/>
            <a:gdLst/>
            <a:ahLst/>
            <a:cxnLst/>
            <a:rect l="l" t="t" r="r" b="b"/>
            <a:pathLst>
              <a:path w="1887982" h="1883410" fill="norm" stroke="1" extrusionOk="0">
                <a:moveTo>
                  <a:pt x="921638" y="0"/>
                </a:moveTo>
                <a:lnTo>
                  <a:pt x="999730" y="1915"/>
                </a:lnTo>
                <a:lnTo>
                  <a:pt x="1076179" y="9941"/>
                </a:lnTo>
                <a:lnTo>
                  <a:pt x="1150739" y="23839"/>
                </a:lnTo>
                <a:lnTo>
                  <a:pt x="1223160" y="43371"/>
                </a:lnTo>
                <a:lnTo>
                  <a:pt x="1293193" y="68296"/>
                </a:lnTo>
                <a:lnTo>
                  <a:pt x="1360589" y="98376"/>
                </a:lnTo>
                <a:lnTo>
                  <a:pt x="1425101" y="133374"/>
                </a:lnTo>
                <a:lnTo>
                  <a:pt x="1486478" y="173049"/>
                </a:lnTo>
                <a:lnTo>
                  <a:pt x="1544472" y="217163"/>
                </a:lnTo>
                <a:lnTo>
                  <a:pt x="1598834" y="265477"/>
                </a:lnTo>
                <a:lnTo>
                  <a:pt x="1649316" y="317753"/>
                </a:lnTo>
                <a:lnTo>
                  <a:pt x="1695669" y="373751"/>
                </a:lnTo>
                <a:lnTo>
                  <a:pt x="1737644" y="433234"/>
                </a:lnTo>
                <a:lnTo>
                  <a:pt x="1774991" y="495961"/>
                </a:lnTo>
                <a:lnTo>
                  <a:pt x="1807464" y="561695"/>
                </a:lnTo>
                <a:lnTo>
                  <a:pt x="1834811" y="630196"/>
                </a:lnTo>
                <a:lnTo>
                  <a:pt x="1856786" y="701226"/>
                </a:lnTo>
                <a:lnTo>
                  <a:pt x="1873138" y="774545"/>
                </a:lnTo>
                <a:lnTo>
                  <a:pt x="1883620" y="849916"/>
                </a:lnTo>
                <a:lnTo>
                  <a:pt x="1887982" y="927100"/>
                </a:lnTo>
                <a:lnTo>
                  <a:pt x="1886035" y="1004380"/>
                </a:lnTo>
                <a:lnTo>
                  <a:pt x="1877917" y="1080036"/>
                </a:lnTo>
                <a:lnTo>
                  <a:pt x="1863868" y="1153822"/>
                </a:lnTo>
                <a:lnTo>
                  <a:pt x="1844130" y="1225493"/>
                </a:lnTo>
                <a:lnTo>
                  <a:pt x="1818943" y="1294800"/>
                </a:lnTo>
                <a:lnTo>
                  <a:pt x="1788549" y="1361499"/>
                </a:lnTo>
                <a:lnTo>
                  <a:pt x="1753187" y="1425342"/>
                </a:lnTo>
                <a:lnTo>
                  <a:pt x="1713099" y="1486084"/>
                </a:lnTo>
                <a:lnTo>
                  <a:pt x="1668527" y="1543479"/>
                </a:lnTo>
                <a:lnTo>
                  <a:pt x="1619710" y="1597279"/>
                </a:lnTo>
                <a:lnTo>
                  <a:pt x="1566890" y="1647238"/>
                </a:lnTo>
                <a:lnTo>
                  <a:pt x="1510307" y="1693111"/>
                </a:lnTo>
                <a:lnTo>
                  <a:pt x="1450203" y="1734650"/>
                </a:lnTo>
                <a:lnTo>
                  <a:pt x="1386818" y="1771610"/>
                </a:lnTo>
                <a:lnTo>
                  <a:pt x="1320393" y="1803745"/>
                </a:lnTo>
                <a:lnTo>
                  <a:pt x="1251169" y="1830807"/>
                </a:lnTo>
                <a:lnTo>
                  <a:pt x="1179387" y="1852551"/>
                </a:lnTo>
                <a:lnTo>
                  <a:pt x="1105288" y="1868730"/>
                </a:lnTo>
                <a:lnTo>
                  <a:pt x="1029113" y="1879099"/>
                </a:lnTo>
                <a:lnTo>
                  <a:pt x="951102" y="1883410"/>
                </a:lnTo>
                <a:lnTo>
                  <a:pt x="881790" y="1881996"/>
                </a:lnTo>
                <a:lnTo>
                  <a:pt x="813615" y="1875727"/>
                </a:lnTo>
                <a:lnTo>
                  <a:pt x="746772" y="1864757"/>
                </a:lnTo>
                <a:lnTo>
                  <a:pt x="681451" y="1849243"/>
                </a:lnTo>
                <a:lnTo>
                  <a:pt x="617845" y="1829341"/>
                </a:lnTo>
                <a:lnTo>
                  <a:pt x="556145" y="1805207"/>
                </a:lnTo>
                <a:lnTo>
                  <a:pt x="496543" y="1776995"/>
                </a:lnTo>
                <a:lnTo>
                  <a:pt x="439232" y="1744864"/>
                </a:lnTo>
                <a:lnTo>
                  <a:pt x="384402" y="1708967"/>
                </a:lnTo>
                <a:lnTo>
                  <a:pt x="332247" y="1669462"/>
                </a:lnTo>
                <a:lnTo>
                  <a:pt x="282958" y="1626504"/>
                </a:lnTo>
                <a:lnTo>
                  <a:pt x="236727" y="1580249"/>
                </a:lnTo>
                <a:lnTo>
                  <a:pt x="193746" y="1530854"/>
                </a:lnTo>
                <a:lnTo>
                  <a:pt x="154207" y="1478473"/>
                </a:lnTo>
                <a:lnTo>
                  <a:pt x="118302" y="1423263"/>
                </a:lnTo>
                <a:lnTo>
                  <a:pt x="86222" y="1365380"/>
                </a:lnTo>
                <a:lnTo>
                  <a:pt x="58160" y="1304979"/>
                </a:lnTo>
                <a:lnTo>
                  <a:pt x="34308" y="1242217"/>
                </a:lnTo>
                <a:lnTo>
                  <a:pt x="14857" y="1177250"/>
                </a:lnTo>
                <a:lnTo>
                  <a:pt x="0" y="1110234"/>
                </a:lnTo>
              </a:path>
            </a:pathLst>
          </a:custGeom>
          <a:ln w="76200">
            <a:solidFill>
              <a:srgbClr val="E8421F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 bwMode="auto">
          <a:xfrm>
            <a:off x="5000832" y="2966704"/>
            <a:ext cx="932676" cy="1097421"/>
          </a:xfrm>
          <a:custGeom>
            <a:avLst/>
            <a:gdLst/>
            <a:ahLst/>
            <a:cxnLst/>
            <a:rect l="l" t="t" r="r" b="b"/>
            <a:pathLst>
              <a:path w="932676" h="1097421" fill="norm" stroke="1" extrusionOk="0">
                <a:moveTo>
                  <a:pt x="13381" y="1097421"/>
                </a:moveTo>
                <a:lnTo>
                  <a:pt x="3516" y="1020784"/>
                </a:lnTo>
                <a:lnTo>
                  <a:pt x="0" y="944833"/>
                </a:lnTo>
                <a:lnTo>
                  <a:pt x="2631" y="869845"/>
                </a:lnTo>
                <a:lnTo>
                  <a:pt x="11210" y="796100"/>
                </a:lnTo>
                <a:lnTo>
                  <a:pt x="25535" y="723876"/>
                </a:lnTo>
                <a:lnTo>
                  <a:pt x="45407" y="653453"/>
                </a:lnTo>
                <a:lnTo>
                  <a:pt x="70623" y="585110"/>
                </a:lnTo>
                <a:lnTo>
                  <a:pt x="100985" y="519126"/>
                </a:lnTo>
                <a:lnTo>
                  <a:pt x="136290" y="455779"/>
                </a:lnTo>
                <a:lnTo>
                  <a:pt x="176338" y="395349"/>
                </a:lnTo>
                <a:lnTo>
                  <a:pt x="220929" y="338114"/>
                </a:lnTo>
                <a:lnTo>
                  <a:pt x="269861" y="284355"/>
                </a:lnTo>
                <a:lnTo>
                  <a:pt x="322935" y="234348"/>
                </a:lnTo>
                <a:lnTo>
                  <a:pt x="379949" y="188375"/>
                </a:lnTo>
                <a:lnTo>
                  <a:pt x="440702" y="146713"/>
                </a:lnTo>
                <a:lnTo>
                  <a:pt x="504995" y="109641"/>
                </a:lnTo>
                <a:lnTo>
                  <a:pt x="572626" y="77439"/>
                </a:lnTo>
                <a:lnTo>
                  <a:pt x="643395" y="50386"/>
                </a:lnTo>
                <a:lnTo>
                  <a:pt x="717100" y="28760"/>
                </a:lnTo>
                <a:lnTo>
                  <a:pt x="793542" y="12841"/>
                </a:lnTo>
                <a:lnTo>
                  <a:pt x="831325" y="7305"/>
                </a:lnTo>
                <a:lnTo>
                  <a:pt x="869260" y="3295"/>
                </a:lnTo>
                <a:lnTo>
                  <a:pt x="907292" y="809"/>
                </a:lnTo>
                <a:lnTo>
                  <a:pt x="919982" y="320"/>
                </a:lnTo>
                <a:lnTo>
                  <a:pt x="932676" y="0"/>
                </a:lnTo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" name="object 17"/>
          <p:cNvSpPr txBox="1"/>
          <p:nvPr/>
        </p:nvSpPr>
        <p:spPr bwMode="auto">
          <a:xfrm>
            <a:off x="3047492" y="3254629"/>
            <a:ext cx="1053465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>
              <a:lnSpc>
                <a:spcPct val="100000"/>
              </a:lnSpc>
              <a:defRPr/>
            </a:pPr>
            <a:r>
              <a:rPr sz="4800" spc="-405">
                <a:solidFill>
                  <a:srgbClr val="E8421F"/>
                </a:solidFill>
                <a:latin typeface="Arial"/>
                <a:cs typeface="Arial"/>
              </a:rPr>
              <a:t>11</a:t>
            </a:r>
            <a:r>
              <a:rPr sz="4800" spc="-817" baseline="30000">
                <a:solidFill>
                  <a:srgbClr val="E8421F"/>
                </a:solidFill>
                <a:latin typeface="Arial"/>
                <a:cs typeface="Arial"/>
              </a:rPr>
              <a:t>%</a:t>
            </a:r>
            <a:endParaRPr sz="4800" baseline="300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8"/>
              </a:spcBef>
              <a:defRPr/>
            </a:pPr>
            <a:endParaRPr sz="1000"/>
          </a:p>
          <a:p>
            <a:pPr marR="27940" algn="ctr">
              <a:lnSpc>
                <a:spcPct val="100000"/>
              </a:lnSpc>
              <a:defRPr/>
            </a:pP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учена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я</a:t>
            </a:r>
            <a:r>
              <a:rPr sz="1400" spc="-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степ</a:t>
            </a:r>
            <a:r>
              <a:rPr sz="1400" spc="-20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нь</a:t>
            </a:r>
            <a:endParaRPr sz="1400">
              <a:latin typeface="Arial"/>
              <a:cs typeface="Arial"/>
            </a:endParaRPr>
          </a:p>
          <a:p>
            <a:pPr marR="28575" algn="ctr">
              <a:lnSpc>
                <a:spcPct val="100000"/>
              </a:lnSpc>
              <a:defRPr/>
            </a:pPr>
            <a:r>
              <a:rPr sz="1400" spc="-130">
                <a:solidFill>
                  <a:srgbClr val="7E7E7E"/>
                </a:solidFill>
                <a:latin typeface="Arial"/>
                <a:cs typeface="Arial"/>
              </a:rPr>
              <a:t>док</a:t>
            </a:r>
            <a:r>
              <a:rPr sz="1400" spc="-150">
                <a:solidFill>
                  <a:srgbClr val="7E7E7E"/>
                </a:solidFill>
                <a:latin typeface="Arial"/>
                <a:cs typeface="Arial"/>
              </a:rPr>
              <a:t>то</a:t>
            </a:r>
            <a:r>
              <a:rPr sz="1400" spc="-16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400" spc="-195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4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н</a:t>
            </a:r>
            <a:r>
              <a:rPr sz="1400" spc="-140">
                <a:solidFill>
                  <a:srgbClr val="7E7E7E"/>
                </a:solidFill>
                <a:latin typeface="Arial"/>
                <a:cs typeface="Arial"/>
              </a:rPr>
              <a:t>аук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5453888" y="3254629"/>
            <a:ext cx="1036955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4" algn="ctr">
              <a:lnSpc>
                <a:spcPct val="100000"/>
              </a:lnSpc>
              <a:defRPr/>
            </a:pPr>
            <a:r>
              <a:rPr sz="4800" spc="-405">
                <a:solidFill>
                  <a:srgbClr val="E8421F"/>
                </a:solidFill>
                <a:latin typeface="Arial"/>
                <a:cs typeface="Arial"/>
              </a:rPr>
              <a:t>72</a:t>
            </a:r>
            <a:r>
              <a:rPr sz="4800" spc="-817" baseline="30000">
                <a:solidFill>
                  <a:srgbClr val="E8421F"/>
                </a:solidFill>
                <a:latin typeface="Arial"/>
                <a:cs typeface="Arial"/>
              </a:rPr>
              <a:t>%</a:t>
            </a:r>
            <a:endParaRPr sz="4800" baseline="300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8"/>
              </a:spcBef>
              <a:defRPr/>
            </a:pPr>
            <a:endParaRPr sz="1000"/>
          </a:p>
          <a:p>
            <a:pPr marL="635" algn="ctr">
              <a:lnSpc>
                <a:spcPct val="100000"/>
              </a:lnSpc>
              <a:defRPr/>
            </a:pP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у</a:t>
            </a:r>
            <a:r>
              <a:rPr sz="1400" spc="-180">
                <a:solidFill>
                  <a:srgbClr val="7E7E7E"/>
                </a:solidFill>
                <a:latin typeface="Arial"/>
                <a:cs typeface="Arial"/>
              </a:rPr>
              <a:t>ченая</a:t>
            </a:r>
            <a:r>
              <a:rPr sz="14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сте</a:t>
            </a:r>
            <a:r>
              <a:rPr sz="1400" spc="-195">
                <a:solidFill>
                  <a:srgbClr val="7E7E7E"/>
                </a:solidFill>
                <a:latin typeface="Arial"/>
                <a:cs typeface="Arial"/>
              </a:rPr>
              <a:t>п</a:t>
            </a:r>
            <a:r>
              <a:rPr sz="1400" spc="-215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нь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кандид</a:t>
            </a:r>
            <a:r>
              <a:rPr sz="1400" spc="-185">
                <a:solidFill>
                  <a:srgbClr val="7E7E7E"/>
                </a:solidFill>
                <a:latin typeface="Arial"/>
                <a:cs typeface="Arial"/>
              </a:rPr>
              <a:t>ата</a:t>
            </a:r>
            <a:r>
              <a:rPr sz="14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наук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 bwMode="auto">
          <a:xfrm>
            <a:off x="7416038" y="2955163"/>
            <a:ext cx="1902967" cy="1883283"/>
          </a:xfrm>
          <a:custGeom>
            <a:avLst/>
            <a:gdLst/>
            <a:ahLst/>
            <a:cxnLst/>
            <a:rect l="l" t="t" r="r" b="b"/>
            <a:pathLst>
              <a:path w="1902967" h="1883282" fill="norm" stroke="1" extrusionOk="0">
                <a:moveTo>
                  <a:pt x="971930" y="126"/>
                </a:moveTo>
                <a:lnTo>
                  <a:pt x="1049904" y="4907"/>
                </a:lnTo>
                <a:lnTo>
                  <a:pt x="1126008" y="15730"/>
                </a:lnTo>
                <a:lnTo>
                  <a:pt x="1200001" y="32349"/>
                </a:lnTo>
                <a:lnTo>
                  <a:pt x="1271645" y="54516"/>
                </a:lnTo>
                <a:lnTo>
                  <a:pt x="1340701" y="81984"/>
                </a:lnTo>
                <a:lnTo>
                  <a:pt x="1406928" y="114505"/>
                </a:lnTo>
                <a:lnTo>
                  <a:pt x="1470087" y="151833"/>
                </a:lnTo>
                <a:lnTo>
                  <a:pt x="1529938" y="193719"/>
                </a:lnTo>
                <a:lnTo>
                  <a:pt x="1586242" y="239917"/>
                </a:lnTo>
                <a:lnTo>
                  <a:pt x="1638760" y="290179"/>
                </a:lnTo>
                <a:lnTo>
                  <a:pt x="1687251" y="344257"/>
                </a:lnTo>
                <a:lnTo>
                  <a:pt x="1731477" y="401905"/>
                </a:lnTo>
                <a:lnTo>
                  <a:pt x="1771197" y="462874"/>
                </a:lnTo>
                <a:lnTo>
                  <a:pt x="1806173" y="526919"/>
                </a:lnTo>
                <a:lnTo>
                  <a:pt x="1836164" y="593790"/>
                </a:lnTo>
                <a:lnTo>
                  <a:pt x="1860930" y="663241"/>
                </a:lnTo>
                <a:lnTo>
                  <a:pt x="1880234" y="735025"/>
                </a:lnTo>
                <a:lnTo>
                  <a:pt x="1893834" y="808894"/>
                </a:lnTo>
                <a:lnTo>
                  <a:pt x="1901492" y="884600"/>
                </a:lnTo>
                <a:lnTo>
                  <a:pt x="1902967" y="961898"/>
                </a:lnTo>
                <a:lnTo>
                  <a:pt x="1898152" y="1039061"/>
                </a:lnTo>
                <a:lnTo>
                  <a:pt x="1887227" y="1114374"/>
                </a:lnTo>
                <a:lnTo>
                  <a:pt x="1870441" y="1187599"/>
                </a:lnTo>
                <a:lnTo>
                  <a:pt x="1848046" y="1258499"/>
                </a:lnTo>
                <a:lnTo>
                  <a:pt x="1820290" y="1326838"/>
                </a:lnTo>
                <a:lnTo>
                  <a:pt x="1787426" y="1392378"/>
                </a:lnTo>
                <a:lnTo>
                  <a:pt x="1749703" y="1454881"/>
                </a:lnTo>
                <a:lnTo>
                  <a:pt x="1707371" y="1514112"/>
                </a:lnTo>
                <a:lnTo>
                  <a:pt x="1660681" y="1569832"/>
                </a:lnTo>
                <a:lnTo>
                  <a:pt x="1609883" y="1621805"/>
                </a:lnTo>
                <a:lnTo>
                  <a:pt x="1555228" y="1669794"/>
                </a:lnTo>
                <a:lnTo>
                  <a:pt x="1496965" y="1713562"/>
                </a:lnTo>
                <a:lnTo>
                  <a:pt x="1435345" y="1752871"/>
                </a:lnTo>
                <a:lnTo>
                  <a:pt x="1370618" y="1787484"/>
                </a:lnTo>
                <a:lnTo>
                  <a:pt x="1303035" y="1817165"/>
                </a:lnTo>
                <a:lnTo>
                  <a:pt x="1232846" y="1841676"/>
                </a:lnTo>
                <a:lnTo>
                  <a:pt x="1160302" y="1860781"/>
                </a:lnTo>
                <a:lnTo>
                  <a:pt x="1085652" y="1874241"/>
                </a:lnTo>
                <a:lnTo>
                  <a:pt x="1009146" y="1881821"/>
                </a:lnTo>
                <a:lnTo>
                  <a:pt x="931036" y="1883283"/>
                </a:lnTo>
                <a:lnTo>
                  <a:pt x="853063" y="1878502"/>
                </a:lnTo>
                <a:lnTo>
                  <a:pt x="776959" y="1867679"/>
                </a:lnTo>
                <a:lnTo>
                  <a:pt x="702966" y="1851060"/>
                </a:lnTo>
                <a:lnTo>
                  <a:pt x="631322" y="1828893"/>
                </a:lnTo>
                <a:lnTo>
                  <a:pt x="562266" y="1801425"/>
                </a:lnTo>
                <a:lnTo>
                  <a:pt x="496039" y="1768904"/>
                </a:lnTo>
                <a:lnTo>
                  <a:pt x="432880" y="1731576"/>
                </a:lnTo>
                <a:lnTo>
                  <a:pt x="373029" y="1689690"/>
                </a:lnTo>
                <a:lnTo>
                  <a:pt x="316725" y="1643492"/>
                </a:lnTo>
                <a:lnTo>
                  <a:pt x="264207" y="1593230"/>
                </a:lnTo>
                <a:lnTo>
                  <a:pt x="215716" y="1539152"/>
                </a:lnTo>
                <a:lnTo>
                  <a:pt x="171490" y="1481504"/>
                </a:lnTo>
                <a:lnTo>
                  <a:pt x="131770" y="1420535"/>
                </a:lnTo>
                <a:lnTo>
                  <a:pt x="96794" y="1356490"/>
                </a:lnTo>
                <a:lnTo>
                  <a:pt x="66803" y="1289619"/>
                </a:lnTo>
                <a:lnTo>
                  <a:pt x="42037" y="1220168"/>
                </a:lnTo>
                <a:lnTo>
                  <a:pt x="22733" y="1148384"/>
                </a:lnTo>
                <a:lnTo>
                  <a:pt x="9133" y="1074515"/>
                </a:lnTo>
                <a:lnTo>
                  <a:pt x="1475" y="998809"/>
                </a:lnTo>
                <a:lnTo>
                  <a:pt x="0" y="921512"/>
                </a:lnTo>
                <a:lnTo>
                  <a:pt x="4773" y="844865"/>
                </a:lnTo>
                <a:lnTo>
                  <a:pt x="15577" y="770033"/>
                </a:lnTo>
                <a:lnTo>
                  <a:pt x="32167" y="697250"/>
                </a:lnTo>
                <a:lnTo>
                  <a:pt x="54299" y="626750"/>
                </a:lnTo>
                <a:lnTo>
                  <a:pt x="81728" y="558766"/>
                </a:lnTo>
                <a:lnTo>
                  <a:pt x="114210" y="493532"/>
                </a:lnTo>
                <a:lnTo>
                  <a:pt x="151501" y="431283"/>
                </a:lnTo>
                <a:lnTo>
                  <a:pt x="193356" y="372252"/>
                </a:lnTo>
                <a:lnTo>
                  <a:pt x="239531" y="316672"/>
                </a:lnTo>
                <a:lnTo>
                  <a:pt x="289782" y="264779"/>
                </a:lnTo>
                <a:lnTo>
                  <a:pt x="343863" y="216804"/>
                </a:lnTo>
                <a:lnTo>
                  <a:pt x="401531" y="172984"/>
                </a:lnTo>
                <a:lnTo>
                  <a:pt x="462541" y="133550"/>
                </a:lnTo>
                <a:lnTo>
                  <a:pt x="526648" y="98738"/>
                </a:lnTo>
                <a:lnTo>
                  <a:pt x="593609" y="68780"/>
                </a:lnTo>
                <a:lnTo>
                  <a:pt x="663179" y="43911"/>
                </a:lnTo>
                <a:lnTo>
                  <a:pt x="735114" y="24365"/>
                </a:lnTo>
                <a:lnTo>
                  <a:pt x="809168" y="10375"/>
                </a:lnTo>
                <a:lnTo>
                  <a:pt x="885098" y="2175"/>
                </a:lnTo>
                <a:lnTo>
                  <a:pt x="962659" y="0"/>
                </a:lnTo>
              </a:path>
            </a:pathLst>
          </a:custGeom>
          <a:ln w="76200">
            <a:solidFill>
              <a:srgbClr val="E8421F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7791450" y="3254629"/>
            <a:ext cx="1183640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sz="4800" spc="-405">
                <a:solidFill>
                  <a:srgbClr val="E8421F"/>
                </a:solidFill>
                <a:latin typeface="Arial"/>
                <a:cs typeface="Arial"/>
              </a:rPr>
              <a:t>3821</a:t>
            </a:r>
            <a:endParaRPr sz="4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8"/>
              </a:spcBef>
              <a:defRPr/>
            </a:pPr>
            <a:endParaRPr sz="1000"/>
          </a:p>
          <a:p>
            <a:pPr marL="8255" algn="ctr">
              <a:lnSpc>
                <a:spcPct val="100000"/>
              </a:lnSpc>
              <a:defRPr/>
            </a:pPr>
            <a:r>
              <a:rPr sz="1400" spc="-165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б</a:t>
            </a:r>
            <a:r>
              <a:rPr sz="1400" spc="-210">
                <a:solidFill>
                  <a:srgbClr val="7E7E7E"/>
                </a:solidFill>
                <a:latin typeface="Arial"/>
                <a:cs typeface="Arial"/>
              </a:rPr>
              <a:t>щий</a:t>
            </a:r>
            <a:r>
              <a:rPr sz="14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45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sz="1400" spc="-195">
                <a:solidFill>
                  <a:srgbClr val="7E7E7E"/>
                </a:solidFill>
                <a:latin typeface="Arial"/>
                <a:cs typeface="Arial"/>
              </a:rPr>
              <a:t>ып</a:t>
            </a:r>
            <a:r>
              <a:rPr sz="1400" spc="-165">
                <a:solidFill>
                  <a:srgbClr val="7E7E7E"/>
                </a:solidFill>
                <a:latin typeface="Arial"/>
                <a:cs typeface="Arial"/>
              </a:rPr>
              <a:t>у</a:t>
            </a:r>
            <a:r>
              <a:rPr sz="1400" spc="-120">
                <a:solidFill>
                  <a:srgbClr val="7E7E7E"/>
                </a:solidFill>
                <a:latin typeface="Arial"/>
                <a:cs typeface="Arial"/>
              </a:rPr>
              <a:t>ск</a:t>
            </a:r>
            <a:endParaRPr sz="1400">
              <a:latin typeface="Arial"/>
              <a:cs typeface="Arial"/>
            </a:endParaRPr>
          </a:p>
          <a:p>
            <a:pPr marL="8255" algn="ctr">
              <a:lnSpc>
                <a:spcPct val="100000"/>
              </a:lnSpc>
              <a:defRPr/>
            </a:pP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сп</a:t>
            </a:r>
            <a:r>
              <a:rPr sz="1400" spc="-20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90">
                <a:solidFill>
                  <a:srgbClr val="7E7E7E"/>
                </a:solidFill>
                <a:latin typeface="Arial"/>
                <a:cs typeface="Arial"/>
              </a:rPr>
              <a:t>циа</a:t>
            </a:r>
            <a:r>
              <a:rPr sz="1400" spc="-210">
                <a:solidFill>
                  <a:srgbClr val="7E7E7E"/>
                </a:solidFill>
                <a:latin typeface="Arial"/>
                <a:cs typeface="Arial"/>
              </a:rPr>
              <a:t>ли</a:t>
            </a:r>
            <a:r>
              <a:rPr sz="1400" spc="-160">
                <a:solidFill>
                  <a:srgbClr val="7E7E7E"/>
                </a:solidFill>
                <a:latin typeface="Arial"/>
                <a:cs typeface="Arial"/>
              </a:rPr>
              <a:t>стов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900683" y="5253227"/>
            <a:ext cx="833628" cy="1604772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 txBox="1"/>
          <p:nvPr/>
        </p:nvSpPr>
        <p:spPr bwMode="auto">
          <a:xfrm>
            <a:off x="516432" y="5873699"/>
            <a:ext cx="110489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1400" spc="-12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 bwMode="auto">
          <a:xfrm>
            <a:off x="8403335" y="5762244"/>
            <a:ext cx="1336548" cy="58674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0" y="0"/>
            <a:ext cx="3968496" cy="5247132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 txBox="1"/>
          <p:nvPr/>
        </p:nvSpPr>
        <p:spPr bwMode="auto">
          <a:xfrm>
            <a:off x="1812417" y="5100827"/>
            <a:ext cx="5934075" cy="143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4800" b="1" spc="-360">
                <a:solidFill>
                  <a:srgbClr val="7E7E7E"/>
                </a:solidFill>
                <a:latin typeface="Arial"/>
                <a:cs typeface="Arial"/>
              </a:rPr>
              <a:t>МИНИ</a:t>
            </a:r>
            <a:r>
              <a:rPr sz="4800" b="1" spc="-415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4800" b="1" spc="-660">
                <a:solidFill>
                  <a:srgbClr val="7E7E7E"/>
                </a:solidFill>
                <a:latin typeface="Arial"/>
                <a:cs typeface="Arial"/>
              </a:rPr>
              <a:t>АЛЬНОЕ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ts val="5185"/>
              </a:lnSpc>
              <a:defRPr/>
            </a:pPr>
            <a:r>
              <a:rPr sz="4800" b="1" spc="-610">
                <a:solidFill>
                  <a:srgbClr val="7E7E7E"/>
                </a:solidFill>
                <a:latin typeface="Arial"/>
                <a:cs typeface="Arial"/>
              </a:rPr>
              <a:t>КОЛИЧЕСТВО</a:t>
            </a:r>
            <a:r>
              <a:rPr sz="4800" b="1" spc="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4800" b="1" spc="-585">
                <a:solidFill>
                  <a:srgbClr val="7E7E7E"/>
                </a:solidFill>
                <a:latin typeface="Arial"/>
                <a:cs typeface="Arial"/>
              </a:rPr>
              <a:t>БАЛЛ</a:t>
            </a:r>
            <a:r>
              <a:rPr sz="4800" b="1" spc="-63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4800" b="1" spc="-800">
                <a:solidFill>
                  <a:srgbClr val="7E7E7E"/>
                </a:solidFill>
                <a:latin typeface="Arial"/>
                <a:cs typeface="Arial"/>
              </a:rPr>
              <a:t>В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 bwMode="auto">
          <a:xfrm>
            <a:off x="0" y="0"/>
            <a:ext cx="1263396" cy="5247132"/>
          </a:xfrm>
          <a:prstGeom prst="rect">
            <a:avLst/>
          </a:prstGeom>
          <a:blipFill>
            <a:blip r:embed="rId5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0" y="0"/>
            <a:ext cx="1208532" cy="4516417"/>
          </a:xfrm>
          <a:custGeom>
            <a:avLst/>
            <a:gdLst/>
            <a:ahLst/>
            <a:cxnLst/>
            <a:rect l="l" t="t" r="r" b="b"/>
            <a:pathLst>
              <a:path w="1208532" h="4516417" fill="norm" stroke="1" extrusionOk="0">
                <a:moveTo>
                  <a:pt x="1208532" y="0"/>
                </a:moveTo>
                <a:lnTo>
                  <a:pt x="0" y="0"/>
                </a:lnTo>
                <a:lnTo>
                  <a:pt x="0" y="4516417"/>
                </a:lnTo>
                <a:lnTo>
                  <a:pt x="1208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1744979" y="0"/>
            <a:ext cx="4462272" cy="5247132"/>
          </a:xfrm>
          <a:custGeom>
            <a:avLst/>
            <a:gdLst/>
            <a:ahLst/>
            <a:cxnLst/>
            <a:rect l="l" t="t" r="r" b="b"/>
            <a:pathLst>
              <a:path w="4462272" h="5247132" fill="norm" stroke="1" extrusionOk="0">
                <a:moveTo>
                  <a:pt x="4462272" y="0"/>
                </a:moveTo>
                <a:lnTo>
                  <a:pt x="1404112" y="0"/>
                </a:lnTo>
                <a:lnTo>
                  <a:pt x="0" y="5247132"/>
                </a:lnTo>
                <a:lnTo>
                  <a:pt x="3058160" y="5247132"/>
                </a:lnTo>
                <a:lnTo>
                  <a:pt x="4462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 txBox="1"/>
          <p:nvPr/>
        </p:nvSpPr>
        <p:spPr bwMode="auto">
          <a:xfrm>
            <a:off x="4733607" y="177481"/>
            <a:ext cx="2267585" cy="951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3600" spc="-770">
                <a:solidFill>
                  <a:srgbClr val="E8421F"/>
                </a:solidFill>
                <a:latin typeface="Arial"/>
                <a:cs typeface="Arial"/>
              </a:rPr>
              <a:t>МАТЕМА</a:t>
            </a:r>
            <a:r>
              <a:rPr sz="3600" spc="-655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3600" spc="-640">
                <a:solidFill>
                  <a:srgbClr val="E8421F"/>
                </a:solidFill>
                <a:latin typeface="Arial"/>
                <a:cs typeface="Arial"/>
              </a:rPr>
              <a:t>ИКА</a:t>
            </a:r>
            <a:endParaRPr sz="3600">
              <a:latin typeface="Arial"/>
              <a:cs typeface="Arial"/>
            </a:endParaRPr>
          </a:p>
          <a:p>
            <a:pPr marL="838835">
              <a:lnSpc>
                <a:spcPct val="100000"/>
              </a:lnSpc>
              <a:spcBef>
                <a:spcPts val="75"/>
              </a:spcBef>
              <a:defRPr/>
            </a:pPr>
            <a:r>
              <a:rPr sz="2400" spc="-280">
                <a:solidFill>
                  <a:srgbClr val="E8421F"/>
                </a:solidFill>
                <a:latin typeface="Arial"/>
                <a:cs typeface="Arial"/>
              </a:rPr>
              <a:t>про</a:t>
            </a:r>
            <a:r>
              <a:rPr sz="2400" spc="-425">
                <a:solidFill>
                  <a:srgbClr val="E8421F"/>
                </a:solidFill>
                <a:latin typeface="Arial"/>
                <a:cs typeface="Arial"/>
              </a:rPr>
              <a:t>ф</a:t>
            </a:r>
            <a:r>
              <a:rPr sz="2400" spc="-340">
                <a:solidFill>
                  <a:srgbClr val="E8421F"/>
                </a:solidFill>
                <a:latin typeface="Arial"/>
                <a:cs typeface="Arial"/>
              </a:rPr>
              <a:t>ильный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7806262" y="-55245"/>
            <a:ext cx="821055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  <a:defRPr/>
            </a:pPr>
            <a:r>
              <a:rPr sz="6600" spc="-595">
                <a:solidFill>
                  <a:srgbClr val="E8421F"/>
                </a:solidFill>
                <a:latin typeface="Arial"/>
                <a:cs typeface="Arial"/>
              </a:rPr>
              <a:t>39</a:t>
            </a:r>
            <a:endParaRPr sz="6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defRPr/>
            </a:pPr>
            <a:r>
              <a:rPr sz="6600" spc="-560">
                <a:solidFill>
                  <a:srgbClr val="E8421F"/>
                </a:solidFill>
                <a:latin typeface="Arial"/>
                <a:cs typeface="Arial"/>
              </a:rPr>
              <a:t>40</a:t>
            </a:r>
            <a:endParaRPr sz="6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4428278" y="1129346"/>
            <a:ext cx="255016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3600" spc="-760">
                <a:solidFill>
                  <a:srgbClr val="E8421F"/>
                </a:solidFill>
                <a:latin typeface="Arial"/>
                <a:cs typeface="Arial"/>
              </a:rPr>
              <a:t>РУССКИЙ</a:t>
            </a:r>
            <a:r>
              <a:rPr sz="3600" spc="-21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3600" spc="-730">
                <a:solidFill>
                  <a:srgbClr val="E8421F"/>
                </a:solidFill>
                <a:latin typeface="Arial"/>
                <a:cs typeface="Arial"/>
              </a:rPr>
              <a:t>ЯЗЫК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3675528" y="4436538"/>
            <a:ext cx="3768090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510"/>
              </a:lnSpc>
              <a:defRPr/>
            </a:pPr>
            <a:r>
              <a:rPr sz="1400" spc="-220">
                <a:solidFill>
                  <a:srgbClr val="7E7E7E"/>
                </a:solidFill>
                <a:latin typeface="Arial"/>
                <a:cs typeface="Arial"/>
              </a:rPr>
              <a:t>Мин</a:t>
            </a:r>
            <a:r>
              <a:rPr sz="1400" spc="-185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sz="1400" spc="-195">
                <a:solidFill>
                  <a:srgbClr val="7E7E7E"/>
                </a:solidFill>
                <a:latin typeface="Arial"/>
                <a:cs typeface="Arial"/>
              </a:rPr>
              <a:t>мальное</a:t>
            </a:r>
            <a:r>
              <a:rPr sz="14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70">
                <a:solidFill>
                  <a:srgbClr val="7E7E7E"/>
                </a:solidFill>
                <a:latin typeface="Arial"/>
                <a:cs typeface="Arial"/>
              </a:rPr>
              <a:t>к</a:t>
            </a: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оличеств</a:t>
            </a:r>
            <a:r>
              <a:rPr sz="1400" spc="-16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4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80">
                <a:solidFill>
                  <a:srgbClr val="7E7E7E"/>
                </a:solidFill>
                <a:latin typeface="Arial"/>
                <a:cs typeface="Arial"/>
              </a:rPr>
              <a:t>б</a:t>
            </a:r>
            <a:r>
              <a:rPr sz="1400" spc="-190">
                <a:solidFill>
                  <a:srgbClr val="7E7E7E"/>
                </a:solidFill>
                <a:latin typeface="Arial"/>
                <a:cs typeface="Arial"/>
              </a:rPr>
              <a:t>аллов</a:t>
            </a:r>
            <a:r>
              <a:rPr sz="1400" spc="-8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по</a:t>
            </a:r>
            <a:r>
              <a:rPr sz="14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6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400" spc="-215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35">
                <a:solidFill>
                  <a:srgbClr val="7E7E7E"/>
                </a:solidFill>
                <a:latin typeface="Arial"/>
                <a:cs typeface="Arial"/>
              </a:rPr>
              <a:t>з</a:t>
            </a: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у</a:t>
            </a:r>
            <a:r>
              <a:rPr sz="1400" spc="-180">
                <a:solidFill>
                  <a:srgbClr val="7E7E7E"/>
                </a:solidFill>
                <a:latin typeface="Arial"/>
                <a:cs typeface="Arial"/>
              </a:rPr>
              <a:t>льтата</a:t>
            </a:r>
            <a:r>
              <a:rPr sz="1400" spc="-245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1400" spc="-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240">
                <a:solidFill>
                  <a:srgbClr val="7E7E7E"/>
                </a:solidFill>
                <a:latin typeface="Arial"/>
                <a:cs typeface="Arial"/>
              </a:rPr>
              <a:t>ЕГЭ,</a:t>
            </a:r>
            <a:r>
              <a:rPr sz="1400" spc="-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п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400" spc="-150">
                <a:solidFill>
                  <a:srgbClr val="7E7E7E"/>
                </a:solidFill>
                <a:latin typeface="Arial"/>
                <a:cs typeface="Arial"/>
              </a:rPr>
              <a:t>дтв</a:t>
            </a:r>
            <a:r>
              <a:rPr sz="1400" spc="-215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65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400" spc="-135">
                <a:solidFill>
                  <a:srgbClr val="7E7E7E"/>
                </a:solidFill>
                <a:latin typeface="Arial"/>
                <a:cs typeface="Arial"/>
              </a:rPr>
              <a:t>жд</a:t>
            </a:r>
            <a:r>
              <a:rPr sz="1400" spc="-18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1400" spc="-250">
                <a:solidFill>
                  <a:srgbClr val="7E7E7E"/>
                </a:solidFill>
                <a:latin typeface="Arial"/>
                <a:cs typeface="Arial"/>
              </a:rPr>
              <a:t>ю</a:t>
            </a:r>
            <a:r>
              <a:rPr sz="1400" spc="-220">
                <a:solidFill>
                  <a:srgbClr val="7E7E7E"/>
                </a:solidFill>
                <a:latin typeface="Arial"/>
                <a:cs typeface="Arial"/>
              </a:rPr>
              <a:t>щее</a:t>
            </a:r>
            <a:r>
              <a:rPr sz="1400" spc="-10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усп</a:t>
            </a:r>
            <a:r>
              <a:rPr sz="1400" spc="-20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90">
                <a:solidFill>
                  <a:srgbClr val="7E7E7E"/>
                </a:solidFill>
                <a:latin typeface="Arial"/>
                <a:cs typeface="Arial"/>
              </a:rPr>
              <a:t>шное</a:t>
            </a:r>
            <a:r>
              <a:rPr sz="14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65">
                <a:solidFill>
                  <a:srgbClr val="7E7E7E"/>
                </a:solidFill>
                <a:latin typeface="Arial"/>
                <a:cs typeface="Arial"/>
              </a:rPr>
              <a:t>про</a:t>
            </a:r>
            <a:r>
              <a:rPr sz="1400" spc="-160">
                <a:solidFill>
                  <a:srgbClr val="7E7E7E"/>
                </a:solidFill>
                <a:latin typeface="Arial"/>
                <a:cs typeface="Arial"/>
              </a:rPr>
              <a:t>х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ождение</a:t>
            </a:r>
            <a:r>
              <a:rPr sz="14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60">
                <a:solidFill>
                  <a:srgbClr val="7E7E7E"/>
                </a:solidFill>
                <a:latin typeface="Arial"/>
                <a:cs typeface="Arial"/>
              </a:rPr>
              <a:t>вс</a:t>
            </a: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ту</a:t>
            </a:r>
            <a:r>
              <a:rPr sz="1400" spc="-185">
                <a:solidFill>
                  <a:srgbClr val="7E7E7E"/>
                </a:solidFill>
                <a:latin typeface="Arial"/>
                <a:cs typeface="Arial"/>
              </a:rPr>
              <a:t>п</a:t>
            </a:r>
            <a:r>
              <a:rPr sz="1400" spc="-190">
                <a:solidFill>
                  <a:srgbClr val="7E7E7E"/>
                </a:solidFill>
                <a:latin typeface="Arial"/>
                <a:cs typeface="Arial"/>
              </a:rPr>
              <a:t>ительных</a:t>
            </a:r>
            <a:r>
              <a:rPr sz="14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90">
                <a:solidFill>
                  <a:srgbClr val="7E7E7E"/>
                </a:solidFill>
                <a:latin typeface="Arial"/>
                <a:cs typeface="Arial"/>
              </a:rPr>
              <a:t>ис</a:t>
            </a:r>
            <a:r>
              <a:rPr sz="1400" spc="-185">
                <a:solidFill>
                  <a:srgbClr val="7E7E7E"/>
                </a:solidFill>
                <a:latin typeface="Arial"/>
                <a:cs typeface="Arial"/>
              </a:rPr>
              <a:t>пытани</a:t>
            </a:r>
            <a:r>
              <a:rPr sz="1400" spc="-190">
                <a:solidFill>
                  <a:srgbClr val="7E7E7E"/>
                </a:solidFill>
                <a:latin typeface="Arial"/>
                <a:cs typeface="Arial"/>
              </a:rPr>
              <a:t>й</a:t>
            </a:r>
            <a:r>
              <a:rPr sz="14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п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400" spc="-165">
                <a:solidFill>
                  <a:srgbClr val="7E7E7E"/>
                </a:solidFill>
                <a:latin typeface="Arial"/>
                <a:cs typeface="Arial"/>
              </a:rPr>
              <a:t>ступа</a:t>
            </a:r>
            <a:r>
              <a:rPr sz="1400" spc="-254">
                <a:solidFill>
                  <a:srgbClr val="7E7E7E"/>
                </a:solidFill>
                <a:latin typeface="Arial"/>
                <a:cs typeface="Arial"/>
              </a:rPr>
              <a:t>ю</a:t>
            </a:r>
            <a:r>
              <a:rPr sz="1400" spc="-215">
                <a:solidFill>
                  <a:srgbClr val="7E7E7E"/>
                </a:solidFill>
                <a:latin typeface="Arial"/>
                <a:cs typeface="Arial"/>
              </a:rPr>
              <a:t>щи</a:t>
            </a:r>
            <a:r>
              <a:rPr sz="1400" spc="-220">
                <a:solidFill>
                  <a:srgbClr val="7E7E7E"/>
                </a:solidFill>
                <a:latin typeface="Arial"/>
                <a:cs typeface="Arial"/>
              </a:rPr>
              <a:t>ми</a:t>
            </a:r>
            <a:r>
              <a:rPr sz="1400" spc="-7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45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sz="1400" spc="-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95">
                <a:solidFill>
                  <a:srgbClr val="7E7E7E"/>
                </a:solidFill>
                <a:latin typeface="Arial"/>
                <a:cs typeface="Arial"/>
              </a:rPr>
              <a:t>Ур</a:t>
            </a:r>
            <a:r>
              <a:rPr sz="1400" spc="-200">
                <a:solidFill>
                  <a:srgbClr val="7E7E7E"/>
                </a:solidFill>
                <a:latin typeface="Arial"/>
                <a:cs typeface="Arial"/>
              </a:rPr>
              <a:t>ФУ</a:t>
            </a:r>
            <a:r>
              <a:rPr sz="14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45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sz="14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14">
                <a:solidFill>
                  <a:srgbClr val="7E7E7E"/>
                </a:solidFill>
                <a:latin typeface="Arial"/>
                <a:cs typeface="Arial"/>
              </a:rPr>
              <a:t>202</a:t>
            </a:r>
            <a:r>
              <a:rPr sz="1400" spc="-120">
                <a:solidFill>
                  <a:srgbClr val="7E7E7E"/>
                </a:solidFill>
                <a:latin typeface="Arial"/>
                <a:cs typeface="Arial"/>
              </a:rPr>
              <a:t>0</a:t>
            </a:r>
            <a:r>
              <a:rPr sz="1400" spc="-1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45">
                <a:solidFill>
                  <a:srgbClr val="7E7E7E"/>
                </a:solidFill>
                <a:latin typeface="Arial"/>
                <a:cs typeface="Arial"/>
              </a:rPr>
              <a:t>г.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675528" y="1662936"/>
            <a:ext cx="3783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FF0000"/>
                </a:solidFill>
                <a:latin typeface="Arial"/>
                <a:cs typeface="Arial"/>
              </a:rPr>
              <a:t>На выбор: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FF0000"/>
                </a:solidFill>
                <a:latin typeface="Arial"/>
                <a:cs typeface="Arial"/>
              </a:rPr>
              <a:t>География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FF0000"/>
                </a:solidFill>
                <a:latin typeface="Arial"/>
                <a:cs typeface="Arial"/>
              </a:rPr>
              <a:t>Иностранный язык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FF0000"/>
                </a:solidFill>
                <a:latin typeface="Arial"/>
                <a:cs typeface="Arial"/>
              </a:rPr>
              <a:t>Информатика и ИКТ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FF0000"/>
                </a:solidFill>
                <a:latin typeface="Arial"/>
                <a:cs typeface="Arial"/>
              </a:rPr>
              <a:t>История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FF0000"/>
                </a:solidFill>
                <a:latin typeface="Arial"/>
                <a:cs typeface="Arial"/>
              </a:rPr>
              <a:t>Обществознание</a:t>
            </a:r>
            <a:endParaRPr lang="ru-RU" sz="2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7845763" y="2093823"/>
            <a:ext cx="99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FF0000"/>
                </a:solidFill>
                <a:latin typeface="Arial"/>
                <a:cs typeface="Arial"/>
              </a:rPr>
              <a:t>40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FF0000"/>
                </a:solidFill>
                <a:latin typeface="Arial"/>
                <a:cs typeface="Arial"/>
              </a:rPr>
              <a:t>30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FF0000"/>
                </a:solidFill>
                <a:latin typeface="Arial"/>
                <a:cs typeface="Arial"/>
              </a:rPr>
              <a:t>44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FF0000"/>
                </a:solidFill>
                <a:latin typeface="Arial"/>
                <a:cs typeface="Arial"/>
              </a:rPr>
              <a:t>35</a:t>
            </a:r>
            <a:endParaRPr/>
          </a:p>
          <a:p>
            <a:pPr>
              <a:defRPr/>
            </a:pPr>
            <a:r>
              <a:rPr lang="ru-RU" sz="2800">
                <a:solidFill>
                  <a:srgbClr val="FF0000"/>
                </a:solidFill>
                <a:latin typeface="Arial"/>
                <a:cs typeface="Arial"/>
              </a:rPr>
              <a:t>45</a:t>
            </a:r>
            <a:endParaRPr lang="ru-RU" sz="2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8403335" y="5762244"/>
            <a:ext cx="1336548" cy="58674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 txBox="1"/>
          <p:nvPr/>
        </p:nvSpPr>
        <p:spPr bwMode="auto">
          <a:xfrm>
            <a:off x="1812417" y="5098694"/>
            <a:ext cx="38906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4800" b="1" spc="-740">
                <a:solidFill>
                  <a:srgbClr val="7E7E7E"/>
                </a:solidFill>
                <a:latin typeface="Arial"/>
                <a:cs typeface="Arial"/>
              </a:rPr>
              <a:t>ОСОБЕНН</a:t>
            </a:r>
            <a:r>
              <a:rPr sz="4800" b="1" spc="-780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4800" b="1" spc="-625">
                <a:solidFill>
                  <a:srgbClr val="7E7E7E"/>
                </a:solidFill>
                <a:latin typeface="Arial"/>
                <a:cs typeface="Arial"/>
              </a:rPr>
              <a:t>СТИ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 bwMode="auto">
          <a:xfrm>
            <a:off x="0" y="0"/>
            <a:ext cx="4501895" cy="5247132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0" y="0"/>
            <a:ext cx="1263396" cy="5247132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0" y="0"/>
            <a:ext cx="1208532" cy="4516417"/>
          </a:xfrm>
          <a:custGeom>
            <a:avLst/>
            <a:gdLst/>
            <a:ahLst/>
            <a:cxnLst/>
            <a:rect l="l" t="t" r="r" b="b"/>
            <a:pathLst>
              <a:path w="1208532" h="4516417" fill="norm" stroke="1" extrusionOk="0">
                <a:moveTo>
                  <a:pt x="1208532" y="0"/>
                </a:moveTo>
                <a:lnTo>
                  <a:pt x="0" y="0"/>
                </a:lnTo>
                <a:lnTo>
                  <a:pt x="0" y="4516417"/>
                </a:lnTo>
                <a:lnTo>
                  <a:pt x="1208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1744979" y="0"/>
            <a:ext cx="4462272" cy="5247132"/>
          </a:xfrm>
          <a:custGeom>
            <a:avLst/>
            <a:gdLst/>
            <a:ahLst/>
            <a:cxnLst/>
            <a:rect l="l" t="t" r="r" b="b"/>
            <a:pathLst>
              <a:path w="4462272" h="5247132" fill="norm" stroke="1" extrusionOk="0">
                <a:moveTo>
                  <a:pt x="4462272" y="0"/>
                </a:moveTo>
                <a:lnTo>
                  <a:pt x="1404112" y="0"/>
                </a:lnTo>
                <a:lnTo>
                  <a:pt x="0" y="5247132"/>
                </a:lnTo>
                <a:lnTo>
                  <a:pt x="3058160" y="5247132"/>
                </a:lnTo>
                <a:lnTo>
                  <a:pt x="4462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 txBox="1"/>
          <p:nvPr/>
        </p:nvSpPr>
        <p:spPr bwMode="auto">
          <a:xfrm>
            <a:off x="6297929" y="877061"/>
            <a:ext cx="2032635" cy="60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4" algn="ctr">
              <a:lnSpc>
                <a:spcPct val="100000"/>
              </a:lnSpc>
              <a:buClr>
                <a:srgbClr val="E8421F"/>
              </a:buClr>
              <a:buFont typeface="Arial"/>
              <a:buChar char="•"/>
              <a:tabLst>
                <a:tab pos="342900" algn="l"/>
              </a:tabLst>
              <a:defRPr/>
            </a:pPr>
            <a:r>
              <a:rPr sz="2000" spc="-260">
                <a:solidFill>
                  <a:srgbClr val="E8421F"/>
                </a:solidFill>
                <a:latin typeface="Arial"/>
                <a:cs typeface="Arial"/>
              </a:rPr>
              <a:t>выс</a:t>
            </a:r>
            <a:r>
              <a:rPr sz="2000" spc="-240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000" spc="-204">
                <a:solidFill>
                  <a:srgbClr val="E8421F"/>
                </a:solidFill>
                <a:latin typeface="Arial"/>
                <a:cs typeface="Arial"/>
              </a:rPr>
              <a:t>кая</a:t>
            </a:r>
            <a:r>
              <a:rPr sz="2000" spc="-12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25">
                <a:solidFill>
                  <a:srgbClr val="E8421F"/>
                </a:solidFill>
                <a:latin typeface="Arial"/>
                <a:cs typeface="Arial"/>
              </a:rPr>
              <a:t>за</a:t>
            </a:r>
            <a:r>
              <a:rPr sz="2000" spc="-240">
                <a:solidFill>
                  <a:srgbClr val="E8421F"/>
                </a:solidFill>
                <a:latin typeface="Arial"/>
                <a:cs typeface="Arial"/>
              </a:rPr>
              <a:t>р</a:t>
            </a:r>
            <a:r>
              <a:rPr sz="2000" spc="-270">
                <a:solidFill>
                  <a:srgbClr val="E8421F"/>
                </a:solidFill>
                <a:latin typeface="Arial"/>
                <a:cs typeface="Arial"/>
              </a:rPr>
              <a:t>плата</a:t>
            </a:r>
            <a:endParaRPr sz="2000">
              <a:latin typeface="Arial"/>
              <a:cs typeface="Arial"/>
            </a:endParaRPr>
          </a:p>
          <a:p>
            <a:pPr marL="13335" algn="ctr">
              <a:lnSpc>
                <a:spcPts val="2160"/>
              </a:lnSpc>
              <a:defRPr/>
            </a:pPr>
            <a:r>
              <a:rPr sz="2000" spc="-240">
                <a:solidFill>
                  <a:srgbClr val="E8421F"/>
                </a:solidFill>
                <a:latin typeface="Arial"/>
                <a:cs typeface="Arial"/>
              </a:rPr>
              <a:t>специалистов;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516432" y="5873699"/>
            <a:ext cx="110489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1400" spc="-12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812417" y="5830214"/>
            <a:ext cx="333121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4800" b="1" spc="-675">
                <a:solidFill>
                  <a:srgbClr val="7E7E7E"/>
                </a:solidFill>
                <a:latin typeface="Arial"/>
                <a:cs typeface="Arial"/>
              </a:rPr>
              <a:t>ПРОФЕ</a:t>
            </a:r>
            <a:r>
              <a:rPr sz="4800" b="1" spc="-655">
                <a:solidFill>
                  <a:srgbClr val="7E7E7E"/>
                </a:solidFill>
                <a:latin typeface="Arial"/>
                <a:cs typeface="Arial"/>
              </a:rPr>
              <a:t>С</a:t>
            </a:r>
            <a:r>
              <a:rPr sz="4800" b="1" spc="-555">
                <a:solidFill>
                  <a:srgbClr val="7E7E7E"/>
                </a:solidFill>
                <a:latin typeface="Arial"/>
                <a:cs typeface="Arial"/>
              </a:rPr>
              <a:t>СИИ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6297929" y="1700402"/>
            <a:ext cx="3041650" cy="8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4">
              <a:lnSpc>
                <a:spcPct val="100000"/>
              </a:lnSpc>
              <a:buClr>
                <a:srgbClr val="E8421F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000" spc="-229">
                <a:solidFill>
                  <a:srgbClr val="E8421F"/>
                </a:solidFill>
                <a:latin typeface="Arial"/>
                <a:cs typeface="Arial"/>
              </a:rPr>
              <a:t>возможно</a:t>
            </a:r>
            <a:r>
              <a:rPr sz="2000" spc="-195">
                <a:solidFill>
                  <a:srgbClr val="E8421F"/>
                </a:solidFill>
                <a:latin typeface="Arial"/>
                <a:cs typeface="Arial"/>
              </a:rPr>
              <a:t>с</a:t>
            </a:r>
            <a:r>
              <a:rPr sz="2000" spc="-210">
                <a:solidFill>
                  <a:srgbClr val="E8421F"/>
                </a:solidFill>
                <a:latin typeface="Arial"/>
                <a:cs typeface="Arial"/>
              </a:rPr>
              <a:t>ть</a:t>
            </a:r>
            <a:r>
              <a:rPr sz="2000" spc="-15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50">
                <a:solidFill>
                  <a:srgbClr val="E8421F"/>
                </a:solidFill>
                <a:latin typeface="Arial"/>
                <a:cs typeface="Arial"/>
              </a:rPr>
              <a:t>работа</a:t>
            </a:r>
            <a:r>
              <a:rPr sz="2000" spc="-225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2000" spc="-190">
                <a:solidFill>
                  <a:srgbClr val="E8421F"/>
                </a:solidFill>
                <a:latin typeface="Arial"/>
                <a:cs typeface="Arial"/>
              </a:rPr>
              <a:t>ь</a:t>
            </a:r>
            <a:endParaRPr sz="2000">
              <a:latin typeface="Arial"/>
              <a:cs typeface="Arial"/>
            </a:endParaRPr>
          </a:p>
          <a:p>
            <a:pPr marL="355600" marR="6350">
              <a:lnSpc>
                <a:spcPts val="2160"/>
              </a:lnSpc>
              <a:spcBef>
                <a:spcPts val="30"/>
              </a:spcBef>
              <a:defRPr/>
            </a:pPr>
            <a:r>
              <a:rPr sz="2000" spc="-204">
                <a:solidFill>
                  <a:srgbClr val="E8421F"/>
                </a:solidFill>
                <a:latin typeface="Arial"/>
                <a:cs typeface="Arial"/>
              </a:rPr>
              <a:t>в</a:t>
            </a:r>
            <a:r>
              <a:rPr sz="2000" spc="-13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85">
                <a:solidFill>
                  <a:srgbClr val="E8421F"/>
                </a:solidFill>
                <a:latin typeface="Arial"/>
                <a:cs typeface="Arial"/>
              </a:rPr>
              <a:t>любо</a:t>
            </a:r>
            <a:r>
              <a:rPr sz="2000" spc="-270">
                <a:solidFill>
                  <a:srgbClr val="E8421F"/>
                </a:solidFill>
                <a:latin typeface="Arial"/>
                <a:cs typeface="Arial"/>
              </a:rPr>
              <a:t>й</a:t>
            </a:r>
            <a:r>
              <a:rPr sz="2000" spc="-12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80">
                <a:solidFill>
                  <a:srgbClr val="E8421F"/>
                </a:solidFill>
                <a:latin typeface="Arial"/>
                <a:cs typeface="Arial"/>
              </a:rPr>
              <a:t>сфер</a:t>
            </a:r>
            <a:r>
              <a:rPr sz="2000" spc="-290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2000" spc="-13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70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2000" spc="-12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занимат</a:t>
            </a:r>
            <a:r>
              <a:rPr sz="2000" spc="-250">
                <a:solidFill>
                  <a:srgbClr val="E8421F"/>
                </a:solidFill>
                <a:latin typeface="Arial"/>
                <a:cs typeface="Arial"/>
              </a:rPr>
              <a:t>ься</a:t>
            </a:r>
            <a:r>
              <a:rPr sz="2000" spc="-13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29">
                <a:solidFill>
                  <a:srgbClr val="E8421F"/>
                </a:solidFill>
                <a:latin typeface="Arial"/>
                <a:cs typeface="Arial"/>
              </a:rPr>
              <a:t>пр</a:t>
            </a:r>
            <a:r>
              <a:rPr sz="2000" spc="-250">
                <a:solidFill>
                  <a:srgbClr val="E8421F"/>
                </a:solidFill>
                <a:latin typeface="Arial"/>
                <a:cs typeface="Arial"/>
              </a:rPr>
              <a:t>едп</a:t>
            </a:r>
            <a:r>
              <a:rPr sz="2000" spc="-240">
                <a:solidFill>
                  <a:srgbClr val="E8421F"/>
                </a:solidFill>
                <a:latin typeface="Arial"/>
                <a:cs typeface="Arial"/>
              </a:rPr>
              <a:t>р</a:t>
            </a:r>
            <a:r>
              <a:rPr sz="2000" spc="-280">
                <a:solidFill>
                  <a:srgbClr val="E8421F"/>
                </a:solidFill>
                <a:latin typeface="Arial"/>
                <a:cs typeface="Arial"/>
              </a:rPr>
              <a:t>инима</a:t>
            </a:r>
            <a:r>
              <a:rPr sz="2000" spc="-229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ельст</a:t>
            </a:r>
            <a:r>
              <a:rPr sz="2000" spc="-265">
                <a:solidFill>
                  <a:srgbClr val="E8421F"/>
                </a:solidFill>
                <a:latin typeface="Arial"/>
                <a:cs typeface="Arial"/>
              </a:rPr>
              <a:t>в</a:t>
            </a:r>
            <a:r>
              <a:rPr sz="2000" spc="-260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000" spc="-330">
                <a:solidFill>
                  <a:srgbClr val="E8421F"/>
                </a:solidFill>
                <a:latin typeface="Arial"/>
                <a:cs typeface="Arial"/>
              </a:rPr>
              <a:t>м</a:t>
            </a:r>
            <a:r>
              <a:rPr sz="2000" spc="-20">
                <a:solidFill>
                  <a:srgbClr val="E8421F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6297929" y="2797682"/>
            <a:ext cx="2275840" cy="60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4">
              <a:lnSpc>
                <a:spcPct val="100000"/>
              </a:lnSpc>
              <a:buClr>
                <a:srgbClr val="E8421F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000" spc="-240">
                <a:solidFill>
                  <a:srgbClr val="E8421F"/>
                </a:solidFill>
                <a:latin typeface="Arial"/>
                <a:cs typeface="Arial"/>
              </a:rPr>
              <a:t>у</a:t>
            </a:r>
            <a:r>
              <a:rPr sz="2000" spc="-235">
                <a:solidFill>
                  <a:srgbClr val="E8421F"/>
                </a:solidFill>
                <a:latin typeface="Arial"/>
                <a:cs typeface="Arial"/>
              </a:rPr>
              <a:t>с</a:t>
            </a:r>
            <a:r>
              <a:rPr sz="2000" spc="-229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ойчивый</a:t>
            </a:r>
            <a:r>
              <a:rPr sz="20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40">
                <a:solidFill>
                  <a:srgbClr val="E8421F"/>
                </a:solidFill>
                <a:latin typeface="Arial"/>
                <a:cs typeface="Arial"/>
              </a:rPr>
              <a:t>сп</a:t>
            </a:r>
            <a:r>
              <a:rPr sz="2000" spc="-225">
                <a:solidFill>
                  <a:srgbClr val="E8421F"/>
                </a:solidFill>
                <a:latin typeface="Arial"/>
                <a:cs typeface="Arial"/>
              </a:rPr>
              <a:t>ро</a:t>
            </a:r>
            <a:r>
              <a:rPr sz="2000" spc="-250">
                <a:solidFill>
                  <a:srgbClr val="E8421F"/>
                </a:solidFill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  <a:defRPr/>
            </a:pP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на</a:t>
            </a:r>
            <a:r>
              <a:rPr sz="2000" spc="-13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29">
                <a:solidFill>
                  <a:srgbClr val="E8421F"/>
                </a:solidFill>
                <a:latin typeface="Arial"/>
                <a:cs typeface="Arial"/>
              </a:rPr>
              <a:t>пр</a:t>
            </a:r>
            <a:r>
              <a:rPr sz="2000" spc="-270">
                <a:solidFill>
                  <a:srgbClr val="E8421F"/>
                </a:solidFill>
                <a:latin typeface="Arial"/>
                <a:cs typeface="Arial"/>
              </a:rPr>
              <a:t>офесси</a:t>
            </a: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000" spc="-215">
                <a:solidFill>
                  <a:srgbClr val="E8421F"/>
                </a:solidFill>
                <a:latin typeface="Arial"/>
                <a:cs typeface="Arial"/>
              </a:rPr>
              <a:t>налов;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6297929" y="3655440"/>
            <a:ext cx="2926715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3534">
              <a:lnSpc>
                <a:spcPts val="2160"/>
              </a:lnSpc>
              <a:buClr>
                <a:srgbClr val="E8421F"/>
              </a:buClr>
              <a:buFont typeface="Arial"/>
              <a:buChar char="•"/>
              <a:tabLst>
                <a:tab pos="355600" algn="l"/>
              </a:tabLst>
              <a:defRPr/>
            </a:pPr>
            <a:r>
              <a:rPr sz="2000" spc="-250">
                <a:solidFill>
                  <a:srgbClr val="E8421F"/>
                </a:solidFill>
                <a:latin typeface="Arial"/>
                <a:cs typeface="Arial"/>
              </a:rPr>
              <a:t>унив</a:t>
            </a:r>
            <a:r>
              <a:rPr sz="2000" spc="-270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2000" spc="-260">
                <a:solidFill>
                  <a:srgbClr val="E8421F"/>
                </a:solidFill>
                <a:latin typeface="Arial"/>
                <a:cs typeface="Arial"/>
              </a:rPr>
              <a:t>р</a:t>
            </a:r>
            <a:r>
              <a:rPr sz="2000" spc="-225">
                <a:solidFill>
                  <a:srgbClr val="E8421F"/>
                </a:solidFill>
                <a:latin typeface="Arial"/>
                <a:cs typeface="Arial"/>
              </a:rPr>
              <a:t>с</a:t>
            </a:r>
            <a:r>
              <a:rPr sz="2000" spc="-280">
                <a:solidFill>
                  <a:srgbClr val="E8421F"/>
                </a:solidFill>
                <a:latin typeface="Arial"/>
                <a:cs typeface="Arial"/>
              </a:rPr>
              <a:t>альный</a:t>
            </a:r>
            <a:r>
              <a:rPr sz="2000" spc="-15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45">
                <a:solidFill>
                  <a:srgbClr val="E8421F"/>
                </a:solidFill>
                <a:latin typeface="Arial"/>
                <a:cs typeface="Arial"/>
              </a:rPr>
              <a:t>ха</a:t>
            </a: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р</a:t>
            </a:r>
            <a:r>
              <a:rPr sz="2000" spc="-200">
                <a:solidFill>
                  <a:srgbClr val="E8421F"/>
                </a:solidFill>
                <a:latin typeface="Arial"/>
                <a:cs typeface="Arial"/>
              </a:rPr>
              <a:t>ак</a:t>
            </a:r>
            <a:r>
              <a:rPr sz="2000" spc="-195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2000" spc="-260">
                <a:solidFill>
                  <a:srgbClr val="E8421F"/>
                </a:solidFill>
                <a:latin typeface="Arial"/>
                <a:cs typeface="Arial"/>
              </a:rPr>
              <a:t>ер</a:t>
            </a:r>
            <a:r>
              <a:rPr sz="2000" spc="-13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29">
                <a:solidFill>
                  <a:srgbClr val="E8421F"/>
                </a:solidFill>
                <a:latin typeface="Arial"/>
                <a:cs typeface="Arial"/>
              </a:rPr>
              <a:t>зна</a:t>
            </a: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н</a:t>
            </a:r>
            <a:r>
              <a:rPr sz="2000" spc="-270">
                <a:solidFill>
                  <a:srgbClr val="E8421F"/>
                </a:solidFill>
                <a:latin typeface="Arial"/>
                <a:cs typeface="Arial"/>
              </a:rPr>
              <a:t>ий</a:t>
            </a:r>
            <a:r>
              <a:rPr sz="20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70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2000" spc="-12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70">
                <a:solidFill>
                  <a:srgbClr val="E8421F"/>
                </a:solidFill>
                <a:latin typeface="Arial"/>
                <a:cs typeface="Arial"/>
              </a:rPr>
              <a:t>шир</a:t>
            </a:r>
            <a:r>
              <a:rPr sz="2000" spc="-229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000" spc="-220">
                <a:solidFill>
                  <a:srgbClr val="E8421F"/>
                </a:solidFill>
                <a:latin typeface="Arial"/>
                <a:cs typeface="Arial"/>
              </a:rPr>
              <a:t>кий</a:t>
            </a:r>
            <a:r>
              <a:rPr sz="2000" spc="-12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40">
                <a:solidFill>
                  <a:srgbClr val="E8421F"/>
                </a:solidFill>
                <a:latin typeface="Arial"/>
                <a:cs typeface="Arial"/>
              </a:rPr>
              <a:t>сп</a:t>
            </a:r>
            <a:r>
              <a:rPr sz="2000" spc="-215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2000" spc="-180">
                <a:solidFill>
                  <a:srgbClr val="E8421F"/>
                </a:solidFill>
                <a:latin typeface="Arial"/>
                <a:cs typeface="Arial"/>
              </a:rPr>
              <a:t>к</a:t>
            </a:r>
            <a:r>
              <a:rPr sz="2000" spc="-225">
                <a:solidFill>
                  <a:srgbClr val="E8421F"/>
                </a:solidFill>
                <a:latin typeface="Arial"/>
                <a:cs typeface="Arial"/>
              </a:rPr>
              <a:t>тр</a:t>
            </a:r>
            <a:r>
              <a:rPr sz="2000" spc="-12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20">
                <a:solidFill>
                  <a:srgbClr val="E8421F"/>
                </a:solidFill>
                <a:latin typeface="Arial"/>
                <a:cs typeface="Arial"/>
              </a:rPr>
              <a:t>возможн</a:t>
            </a:r>
            <a:r>
              <a:rPr sz="2000" spc="-250">
                <a:solidFill>
                  <a:srgbClr val="E8421F"/>
                </a:solidFill>
                <a:latin typeface="Arial"/>
                <a:cs typeface="Arial"/>
              </a:rPr>
              <a:t>ой</a:t>
            </a:r>
            <a:r>
              <a:rPr sz="2000" spc="-13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40">
                <a:solidFill>
                  <a:srgbClr val="E8421F"/>
                </a:solidFill>
                <a:latin typeface="Arial"/>
                <a:cs typeface="Arial"/>
              </a:rPr>
              <a:t>сп</a:t>
            </a:r>
            <a:r>
              <a:rPr sz="2000" spc="-265">
                <a:solidFill>
                  <a:srgbClr val="E8421F"/>
                </a:solidFill>
                <a:latin typeface="Arial"/>
                <a:cs typeface="Arial"/>
              </a:rPr>
              <a:t>ециализа</a:t>
            </a:r>
            <a:r>
              <a:rPr sz="2000" spc="-285">
                <a:solidFill>
                  <a:srgbClr val="E8421F"/>
                </a:solidFill>
                <a:latin typeface="Arial"/>
                <a:cs typeface="Arial"/>
              </a:rPr>
              <a:t>ци</a:t>
            </a:r>
            <a:r>
              <a:rPr sz="2000" spc="-145">
                <a:solidFill>
                  <a:srgbClr val="E8421F"/>
                </a:solidFill>
                <a:latin typeface="Arial"/>
                <a:cs typeface="Arial"/>
              </a:rPr>
              <a:t>и.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3472688" y="877061"/>
            <a:ext cx="154876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7E7E7E"/>
              </a:buClr>
              <a:buFont typeface="Arial"/>
              <a:buChar char="•"/>
              <a:tabLst>
                <a:tab pos="354965" algn="l"/>
              </a:tabLst>
              <a:defRPr/>
            </a:pPr>
            <a:r>
              <a:rPr sz="2000" spc="-180">
                <a:solidFill>
                  <a:srgbClr val="7E7E7E"/>
                </a:solidFill>
                <a:latin typeface="Arial"/>
                <a:cs typeface="Arial"/>
              </a:rPr>
              <a:t>ко</a:t>
            </a:r>
            <a:r>
              <a:rPr sz="2000" spc="-210">
                <a:solidFill>
                  <a:srgbClr val="7E7E7E"/>
                </a:solidFill>
                <a:latin typeface="Arial"/>
                <a:cs typeface="Arial"/>
              </a:rPr>
              <a:t>н</a:t>
            </a:r>
            <a:r>
              <a:rPr sz="2000" spc="-240">
                <a:solidFill>
                  <a:srgbClr val="7E7E7E"/>
                </a:solidFill>
                <a:latin typeface="Arial"/>
                <a:cs typeface="Arial"/>
              </a:rPr>
              <a:t>куренция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3815588" y="1151382"/>
            <a:ext cx="151765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2000" spc="-254">
                <a:solidFill>
                  <a:srgbClr val="7E7E7E"/>
                </a:solidFill>
                <a:latin typeface="Arial"/>
                <a:cs typeface="Arial"/>
              </a:rPr>
              <a:t>н</a:t>
            </a:r>
            <a:r>
              <a:rPr sz="2000" spc="-280">
                <a:solidFill>
                  <a:srgbClr val="7E7E7E"/>
                </a:solidFill>
                <a:latin typeface="Arial"/>
                <a:cs typeface="Arial"/>
              </a:rPr>
              <a:t>а</a:t>
            </a:r>
            <a:r>
              <a:rPr sz="2000" spc="-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245">
                <a:solidFill>
                  <a:srgbClr val="7E7E7E"/>
                </a:solidFill>
                <a:latin typeface="Arial"/>
                <a:cs typeface="Arial"/>
              </a:rPr>
              <a:t>рын</a:t>
            </a:r>
            <a:r>
              <a:rPr sz="2000" spc="-190">
                <a:solidFill>
                  <a:srgbClr val="7E7E7E"/>
                </a:solidFill>
                <a:latin typeface="Arial"/>
                <a:cs typeface="Arial"/>
              </a:rPr>
              <a:t>к</a:t>
            </a:r>
            <a:r>
              <a:rPr sz="2000" spc="-29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2000" spc="-1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229">
                <a:solidFill>
                  <a:srgbClr val="7E7E7E"/>
                </a:solidFill>
                <a:latin typeface="Arial"/>
                <a:cs typeface="Arial"/>
              </a:rPr>
              <a:t>т</a:t>
            </a:r>
            <a:r>
              <a:rPr sz="2000" spc="-235">
                <a:solidFill>
                  <a:srgbClr val="7E7E7E"/>
                </a:solidFill>
                <a:latin typeface="Arial"/>
                <a:cs typeface="Arial"/>
              </a:rPr>
              <a:t>ру</a:t>
            </a:r>
            <a:r>
              <a:rPr sz="2000" spc="-170">
                <a:solidFill>
                  <a:srgbClr val="7E7E7E"/>
                </a:solidFill>
                <a:latin typeface="Arial"/>
                <a:cs typeface="Arial"/>
              </a:rPr>
              <a:t>да;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3472688" y="1734947"/>
            <a:ext cx="1795145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>
              <a:lnSpc>
                <a:spcPts val="2160"/>
              </a:lnSpc>
              <a:buClr>
                <a:srgbClr val="7E7E7E"/>
              </a:buClr>
              <a:buFont typeface="Arial"/>
              <a:buChar char="•"/>
              <a:tabLst>
                <a:tab pos="354965" algn="l"/>
              </a:tabLst>
              <a:defRPr/>
            </a:pPr>
            <a:r>
              <a:rPr sz="2000" spc="-265">
                <a:solidFill>
                  <a:srgbClr val="7E7E7E"/>
                </a:solidFill>
                <a:latin typeface="Arial"/>
                <a:cs typeface="Arial"/>
              </a:rPr>
              <a:t>н</a:t>
            </a:r>
            <a:r>
              <a:rPr sz="2000" spc="-280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2000" spc="-229">
                <a:solidFill>
                  <a:srgbClr val="7E7E7E"/>
                </a:solidFill>
                <a:latin typeface="Arial"/>
                <a:cs typeface="Arial"/>
              </a:rPr>
              <a:t>обхо</a:t>
            </a:r>
            <a:r>
              <a:rPr sz="2000" spc="-245">
                <a:solidFill>
                  <a:srgbClr val="7E7E7E"/>
                </a:solidFill>
                <a:latin typeface="Arial"/>
                <a:cs typeface="Arial"/>
              </a:rPr>
              <a:t>димость</a:t>
            </a:r>
            <a:r>
              <a:rPr sz="2000" spc="-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229">
                <a:solidFill>
                  <a:srgbClr val="7E7E7E"/>
                </a:solidFill>
                <a:latin typeface="Arial"/>
                <a:cs typeface="Arial"/>
              </a:rPr>
              <a:t>по</a:t>
            </a:r>
            <a:r>
              <a:rPr sz="2000" spc="-290">
                <a:solidFill>
                  <a:srgbClr val="7E7E7E"/>
                </a:solidFill>
                <a:latin typeface="Arial"/>
                <a:cs typeface="Arial"/>
              </a:rPr>
              <a:t>выше</a:t>
            </a:r>
            <a:r>
              <a:rPr sz="2000" spc="-254">
                <a:solidFill>
                  <a:srgbClr val="7E7E7E"/>
                </a:solidFill>
                <a:latin typeface="Arial"/>
                <a:cs typeface="Arial"/>
              </a:rPr>
              <a:t>ния</a:t>
            </a:r>
            <a:r>
              <a:rPr sz="2000" spc="-13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135">
                <a:solidFill>
                  <a:srgbClr val="7E7E7E"/>
                </a:solidFill>
                <a:latin typeface="Arial"/>
                <a:cs typeface="Arial"/>
              </a:rPr>
              <a:t>к</a:t>
            </a:r>
            <a:r>
              <a:rPr sz="2000" spc="-170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sz="2000" spc="-270">
                <a:solidFill>
                  <a:srgbClr val="7E7E7E"/>
                </a:solidFill>
                <a:latin typeface="Arial"/>
                <a:cs typeface="Arial"/>
              </a:rPr>
              <a:t>алификации</a:t>
            </a:r>
            <a:r>
              <a:rPr sz="2000" spc="-2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3472688" y="2797682"/>
            <a:ext cx="1969135" cy="60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7E7E7E"/>
              </a:buClr>
              <a:buFont typeface="Arial"/>
              <a:buChar char="•"/>
              <a:tabLst>
                <a:tab pos="354965" algn="l"/>
              </a:tabLst>
              <a:defRPr/>
            </a:pPr>
            <a:r>
              <a:rPr sz="2000" spc="-235">
                <a:solidFill>
                  <a:srgbClr val="7E7E7E"/>
                </a:solidFill>
                <a:latin typeface="Arial"/>
                <a:cs typeface="Arial"/>
              </a:rPr>
              <a:t>высокая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  <a:defRPr/>
            </a:pPr>
            <a:r>
              <a:rPr sz="2000" spc="-229">
                <a:solidFill>
                  <a:srgbClr val="7E7E7E"/>
                </a:solidFill>
                <a:latin typeface="Arial"/>
                <a:cs typeface="Arial"/>
              </a:rPr>
              <a:t>отв</a:t>
            </a:r>
            <a:r>
              <a:rPr sz="2000" spc="-254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2000" spc="-229">
                <a:solidFill>
                  <a:srgbClr val="7E7E7E"/>
                </a:solidFill>
                <a:latin typeface="Arial"/>
                <a:cs typeface="Arial"/>
              </a:rPr>
              <a:t>тст</a:t>
            </a:r>
            <a:r>
              <a:rPr sz="2000" spc="-240">
                <a:solidFill>
                  <a:srgbClr val="7E7E7E"/>
                </a:solidFill>
                <a:latin typeface="Arial"/>
                <a:cs typeface="Arial"/>
              </a:rPr>
              <a:t>ве</a:t>
            </a:r>
            <a:r>
              <a:rPr sz="2000" spc="-260">
                <a:solidFill>
                  <a:srgbClr val="7E7E7E"/>
                </a:solidFill>
                <a:latin typeface="Arial"/>
                <a:cs typeface="Arial"/>
              </a:rPr>
              <a:t>н</a:t>
            </a:r>
            <a:r>
              <a:rPr sz="2000" spc="-229">
                <a:solidFill>
                  <a:srgbClr val="7E7E7E"/>
                </a:solidFill>
                <a:latin typeface="Arial"/>
                <a:cs typeface="Arial"/>
              </a:rPr>
              <a:t>ност</a:t>
            </a:r>
            <a:r>
              <a:rPr sz="2000" spc="-240">
                <a:solidFill>
                  <a:srgbClr val="7E7E7E"/>
                </a:solidFill>
                <a:latin typeface="Arial"/>
                <a:cs typeface="Arial"/>
              </a:rPr>
              <a:t>ь</a:t>
            </a:r>
            <a:r>
              <a:rPr sz="2000" spc="-20">
                <a:solidFill>
                  <a:srgbClr val="7E7E7E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3472688" y="3655440"/>
            <a:ext cx="2172970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>
              <a:lnSpc>
                <a:spcPts val="2160"/>
              </a:lnSpc>
              <a:buClr>
                <a:srgbClr val="7E7E7E"/>
              </a:buClr>
              <a:buFont typeface="Arial"/>
              <a:buChar char="•"/>
              <a:tabLst>
                <a:tab pos="354965" algn="l"/>
              </a:tabLst>
              <a:defRPr/>
            </a:pPr>
            <a:r>
              <a:rPr sz="2000" spc="-250">
                <a:solidFill>
                  <a:srgbClr val="7E7E7E"/>
                </a:solidFill>
                <a:latin typeface="Arial"/>
                <a:cs typeface="Arial"/>
              </a:rPr>
              <a:t>монотон</a:t>
            </a:r>
            <a:r>
              <a:rPr sz="2000" spc="-254">
                <a:solidFill>
                  <a:srgbClr val="7E7E7E"/>
                </a:solidFill>
                <a:latin typeface="Arial"/>
                <a:cs typeface="Arial"/>
              </a:rPr>
              <a:t>н</a:t>
            </a:r>
            <a:r>
              <a:rPr sz="2000" spc="-265">
                <a:solidFill>
                  <a:srgbClr val="7E7E7E"/>
                </a:solidFill>
                <a:latin typeface="Arial"/>
                <a:cs typeface="Arial"/>
              </a:rPr>
              <a:t>ая</a:t>
            </a:r>
            <a:r>
              <a:rPr sz="2000" spc="-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260">
                <a:solidFill>
                  <a:srgbClr val="7E7E7E"/>
                </a:solidFill>
                <a:latin typeface="Arial"/>
                <a:cs typeface="Arial"/>
              </a:rPr>
              <a:t>ра</a:t>
            </a:r>
            <a:r>
              <a:rPr sz="2000" spc="-240">
                <a:solidFill>
                  <a:srgbClr val="7E7E7E"/>
                </a:solidFill>
                <a:latin typeface="Arial"/>
                <a:cs typeface="Arial"/>
              </a:rPr>
              <a:t>бота</a:t>
            </a:r>
            <a:r>
              <a:rPr sz="2000" spc="-1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250">
                <a:solidFill>
                  <a:srgbClr val="7E7E7E"/>
                </a:solidFill>
                <a:latin typeface="Arial"/>
                <a:cs typeface="Arial"/>
              </a:rPr>
              <a:t>с</a:t>
            </a:r>
            <a:r>
              <a:rPr sz="2000" spc="-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285">
                <a:solidFill>
                  <a:srgbClr val="7E7E7E"/>
                </a:solidFill>
                <a:latin typeface="Arial"/>
                <a:cs typeface="Arial"/>
              </a:rPr>
              <a:t>цифра</a:t>
            </a:r>
            <a:r>
              <a:rPr sz="2000" spc="-315">
                <a:solidFill>
                  <a:srgbClr val="7E7E7E"/>
                </a:solidFill>
                <a:latin typeface="Arial"/>
                <a:cs typeface="Arial"/>
              </a:rPr>
              <a:t>ми</a:t>
            </a:r>
            <a:r>
              <a:rPr sz="2000" spc="-14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270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sz="2000" spc="-13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235">
                <a:solidFill>
                  <a:srgbClr val="7E7E7E"/>
                </a:solidFill>
                <a:latin typeface="Arial"/>
                <a:cs typeface="Arial"/>
              </a:rPr>
              <a:t>докуме</a:t>
            </a:r>
            <a:r>
              <a:rPr sz="2000" spc="-245">
                <a:solidFill>
                  <a:srgbClr val="7E7E7E"/>
                </a:solidFill>
                <a:latin typeface="Arial"/>
                <a:cs typeface="Arial"/>
              </a:rPr>
              <a:t>н</a:t>
            </a:r>
            <a:r>
              <a:rPr sz="2000" spc="-229">
                <a:solidFill>
                  <a:srgbClr val="7E7E7E"/>
                </a:solidFill>
                <a:latin typeface="Arial"/>
                <a:cs typeface="Arial"/>
              </a:rPr>
              <a:t>тами.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8403335" y="5762244"/>
            <a:ext cx="1336548" cy="58674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0" y="0"/>
            <a:ext cx="4090416" cy="5245608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1744979" y="0"/>
            <a:ext cx="4462272" cy="5247132"/>
          </a:xfrm>
          <a:custGeom>
            <a:avLst/>
            <a:gdLst/>
            <a:ahLst/>
            <a:cxnLst/>
            <a:rect l="l" t="t" r="r" b="b"/>
            <a:pathLst>
              <a:path w="4462272" h="5247132" fill="norm" stroke="1" extrusionOk="0">
                <a:moveTo>
                  <a:pt x="4462272" y="0"/>
                </a:moveTo>
                <a:lnTo>
                  <a:pt x="1404112" y="0"/>
                </a:lnTo>
                <a:lnTo>
                  <a:pt x="0" y="5247132"/>
                </a:lnTo>
                <a:lnTo>
                  <a:pt x="3058160" y="5247132"/>
                </a:lnTo>
                <a:lnTo>
                  <a:pt x="4462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 txBox="1"/>
          <p:nvPr/>
        </p:nvSpPr>
        <p:spPr bwMode="auto">
          <a:xfrm>
            <a:off x="1812417" y="2261615"/>
            <a:ext cx="7627620" cy="3611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5805" indent="-342900">
              <a:lnSpc>
                <a:spcPct val="100000"/>
              </a:lnSpc>
              <a:buClr>
                <a:srgbClr val="E8421F"/>
              </a:buClr>
              <a:buFont typeface="Arial"/>
              <a:buChar char="•"/>
              <a:tabLst>
                <a:tab pos="1995805" algn="l"/>
              </a:tabLst>
              <a:defRPr/>
            </a:pPr>
            <a:r>
              <a:rPr sz="2400" spc="-180">
                <a:solidFill>
                  <a:srgbClr val="E8421F"/>
                </a:solidFill>
                <a:latin typeface="Arial"/>
                <a:cs typeface="Arial"/>
              </a:rPr>
              <a:t>к</a:t>
            </a:r>
            <a:r>
              <a:rPr sz="2400" spc="-240">
                <a:solidFill>
                  <a:srgbClr val="E8421F"/>
                </a:solidFill>
                <a:latin typeface="Arial"/>
                <a:cs typeface="Arial"/>
              </a:rPr>
              <a:t>р</a:t>
            </a:r>
            <a:r>
              <a:rPr sz="2400" spc="-305">
                <a:solidFill>
                  <a:srgbClr val="E8421F"/>
                </a:solidFill>
                <a:latin typeface="Arial"/>
                <a:cs typeface="Arial"/>
              </a:rPr>
              <a:t>ед</a:t>
            </a:r>
            <a:r>
              <a:rPr sz="2400" spc="-295">
                <a:solidFill>
                  <a:srgbClr val="E8421F"/>
                </a:solidFill>
                <a:latin typeface="Arial"/>
                <a:cs typeface="Arial"/>
              </a:rPr>
              <a:t>итно</a:t>
            </a:r>
            <a:r>
              <a:rPr sz="2400" spc="-30">
                <a:solidFill>
                  <a:srgbClr val="E8421F"/>
                </a:solidFill>
                <a:latin typeface="Arial"/>
                <a:cs typeface="Arial"/>
              </a:rPr>
              <a:t>-</a:t>
            </a:r>
            <a:r>
              <a:rPr sz="2400" spc="-330">
                <a:solidFill>
                  <a:srgbClr val="E8421F"/>
                </a:solidFill>
                <a:latin typeface="Arial"/>
                <a:cs typeface="Arial"/>
              </a:rPr>
              <a:t>финансовые</a:t>
            </a:r>
            <a:r>
              <a:rPr sz="24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32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24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265">
                <a:solidFill>
                  <a:srgbClr val="E8421F"/>
                </a:solidFill>
                <a:latin typeface="Arial"/>
                <a:cs typeface="Arial"/>
              </a:rPr>
              <a:t>ст</a:t>
            </a:r>
            <a:r>
              <a:rPr sz="2400" spc="-320">
                <a:solidFill>
                  <a:srgbClr val="E8421F"/>
                </a:solidFill>
                <a:latin typeface="Arial"/>
                <a:cs typeface="Arial"/>
              </a:rPr>
              <a:t>р</a:t>
            </a:r>
            <a:r>
              <a:rPr sz="2400" spc="-325">
                <a:solidFill>
                  <a:srgbClr val="E8421F"/>
                </a:solidFill>
                <a:latin typeface="Arial"/>
                <a:cs typeface="Arial"/>
              </a:rPr>
              <a:t>а</a:t>
            </a:r>
            <a:r>
              <a:rPr sz="2400" spc="-285">
                <a:solidFill>
                  <a:srgbClr val="E8421F"/>
                </a:solidFill>
                <a:latin typeface="Arial"/>
                <a:cs typeface="Arial"/>
              </a:rPr>
              <a:t>х</a:t>
            </a:r>
            <a:r>
              <a:rPr sz="2400" spc="-315">
                <a:solidFill>
                  <a:srgbClr val="E8421F"/>
                </a:solidFill>
                <a:latin typeface="Arial"/>
                <a:cs typeface="Arial"/>
              </a:rPr>
              <a:t>овые</a:t>
            </a:r>
            <a:r>
              <a:rPr sz="2400" spc="-15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260">
                <a:solidFill>
                  <a:srgbClr val="E8421F"/>
                </a:solidFill>
                <a:latin typeface="Arial"/>
                <a:cs typeface="Arial"/>
              </a:rPr>
              <a:t>уч</a:t>
            </a:r>
            <a:r>
              <a:rPr sz="2400" spc="-295">
                <a:solidFill>
                  <a:srgbClr val="E8421F"/>
                </a:solidFill>
                <a:latin typeface="Arial"/>
                <a:cs typeface="Arial"/>
              </a:rPr>
              <a:t>реждени</a:t>
            </a:r>
            <a:r>
              <a:rPr sz="2400" spc="-270">
                <a:solidFill>
                  <a:srgbClr val="E8421F"/>
                </a:solidFill>
                <a:latin typeface="Arial"/>
                <a:cs typeface="Arial"/>
              </a:rPr>
              <a:t>я</a:t>
            </a:r>
            <a:r>
              <a:rPr sz="2400" spc="-20">
                <a:solidFill>
                  <a:srgbClr val="E8421F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E8421F"/>
              </a:buClr>
              <a:buFont typeface="Arial"/>
              <a:buChar char="•"/>
              <a:defRPr/>
            </a:pPr>
            <a:endParaRPr sz="1000"/>
          </a:p>
          <a:p>
            <a:pPr>
              <a:lnSpc>
                <a:spcPts val="1400"/>
              </a:lnSpc>
              <a:spcBef>
                <a:spcPts val="2"/>
              </a:spcBef>
              <a:buClr>
                <a:srgbClr val="E8421F"/>
              </a:buClr>
              <a:buFont typeface="Arial"/>
              <a:buChar char="•"/>
              <a:defRPr/>
            </a:pPr>
            <a:endParaRPr sz="1400"/>
          </a:p>
          <a:p>
            <a:pPr marL="1995805" indent="-342900">
              <a:lnSpc>
                <a:spcPct val="100000"/>
              </a:lnSpc>
              <a:buClr>
                <a:srgbClr val="E8421F"/>
              </a:buClr>
              <a:buFont typeface="Arial"/>
              <a:buChar char="•"/>
              <a:tabLst>
                <a:tab pos="1995805" algn="l"/>
              </a:tabLst>
              <a:defRPr/>
            </a:pPr>
            <a:r>
              <a:rPr sz="2400" spc="-285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400" spc="-295">
                <a:solidFill>
                  <a:srgbClr val="E8421F"/>
                </a:solidFill>
                <a:latin typeface="Arial"/>
                <a:cs typeface="Arial"/>
              </a:rPr>
              <a:t>р</a:t>
            </a:r>
            <a:r>
              <a:rPr sz="2400" spc="-210">
                <a:solidFill>
                  <a:srgbClr val="E8421F"/>
                </a:solidFill>
                <a:latin typeface="Arial"/>
                <a:cs typeface="Arial"/>
              </a:rPr>
              <a:t>га</a:t>
            </a:r>
            <a:r>
              <a:rPr sz="2400" spc="-355">
                <a:solidFill>
                  <a:srgbClr val="E8421F"/>
                </a:solidFill>
                <a:latin typeface="Arial"/>
                <a:cs typeface="Arial"/>
              </a:rPr>
              <a:t>ны</a:t>
            </a:r>
            <a:r>
              <a:rPr sz="24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270">
                <a:solidFill>
                  <a:srgbClr val="E8421F"/>
                </a:solidFill>
                <a:latin typeface="Arial"/>
                <a:cs typeface="Arial"/>
              </a:rPr>
              <a:t>государств</a:t>
            </a:r>
            <a:r>
              <a:rPr sz="2400" spc="-290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2400" spc="-295">
                <a:solidFill>
                  <a:srgbClr val="E8421F"/>
                </a:solidFill>
                <a:latin typeface="Arial"/>
                <a:cs typeface="Arial"/>
              </a:rPr>
              <a:t>нной</a:t>
            </a:r>
            <a:r>
              <a:rPr sz="2400" spc="-16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32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24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330">
                <a:solidFill>
                  <a:srgbClr val="E8421F"/>
                </a:solidFill>
                <a:latin typeface="Arial"/>
                <a:cs typeface="Arial"/>
              </a:rPr>
              <a:t>муницип</a:t>
            </a:r>
            <a:r>
              <a:rPr sz="2400" spc="-320">
                <a:solidFill>
                  <a:srgbClr val="E8421F"/>
                </a:solidFill>
                <a:latin typeface="Arial"/>
                <a:cs typeface="Arial"/>
              </a:rPr>
              <a:t>а</a:t>
            </a:r>
            <a:r>
              <a:rPr sz="2400" spc="-310">
                <a:solidFill>
                  <a:srgbClr val="E8421F"/>
                </a:solidFill>
                <a:latin typeface="Arial"/>
                <a:cs typeface="Arial"/>
              </a:rPr>
              <a:t>льной</a:t>
            </a:r>
            <a:r>
              <a:rPr sz="2400" spc="-15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310">
                <a:solidFill>
                  <a:srgbClr val="E8421F"/>
                </a:solidFill>
                <a:latin typeface="Arial"/>
                <a:cs typeface="Arial"/>
              </a:rPr>
              <a:t>в</a:t>
            </a:r>
            <a:r>
              <a:rPr sz="2400" spc="-335">
                <a:solidFill>
                  <a:srgbClr val="E8421F"/>
                </a:solidFill>
                <a:latin typeface="Arial"/>
                <a:cs typeface="Arial"/>
              </a:rPr>
              <a:t>л</a:t>
            </a:r>
            <a:r>
              <a:rPr sz="2400" spc="-250">
                <a:solidFill>
                  <a:srgbClr val="E8421F"/>
                </a:solidFill>
                <a:latin typeface="Arial"/>
                <a:cs typeface="Arial"/>
              </a:rPr>
              <a:t>асти;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E8421F"/>
              </a:buClr>
              <a:buFont typeface="Arial"/>
              <a:buChar char="•"/>
              <a:defRPr/>
            </a:pPr>
            <a:endParaRPr sz="1000"/>
          </a:p>
          <a:p>
            <a:pPr>
              <a:lnSpc>
                <a:spcPts val="1400"/>
              </a:lnSpc>
              <a:spcBef>
                <a:spcPts val="0"/>
              </a:spcBef>
              <a:buClr>
                <a:srgbClr val="E8421F"/>
              </a:buClr>
              <a:buFont typeface="Arial"/>
              <a:buChar char="•"/>
              <a:defRPr/>
            </a:pPr>
            <a:endParaRPr sz="1400"/>
          </a:p>
          <a:p>
            <a:pPr marL="1995805" indent="-342900">
              <a:lnSpc>
                <a:spcPct val="100000"/>
              </a:lnSpc>
              <a:buClr>
                <a:srgbClr val="E8421F"/>
              </a:buClr>
              <a:buFont typeface="Arial"/>
              <a:buChar char="•"/>
              <a:tabLst>
                <a:tab pos="1995805" algn="l"/>
              </a:tabLst>
              <a:defRPr/>
            </a:pPr>
            <a:r>
              <a:rPr sz="2400" spc="-265">
                <a:solidFill>
                  <a:srgbClr val="E8421F"/>
                </a:solidFill>
                <a:latin typeface="Arial"/>
                <a:cs typeface="Arial"/>
              </a:rPr>
              <a:t>ака</a:t>
            </a:r>
            <a:r>
              <a:rPr sz="2400" spc="-290">
                <a:solidFill>
                  <a:srgbClr val="E8421F"/>
                </a:solidFill>
                <a:latin typeface="Arial"/>
                <a:cs typeface="Arial"/>
              </a:rPr>
              <a:t>д</a:t>
            </a:r>
            <a:r>
              <a:rPr sz="2400" spc="-305">
                <a:solidFill>
                  <a:srgbClr val="E8421F"/>
                </a:solidFill>
                <a:latin typeface="Arial"/>
                <a:cs typeface="Arial"/>
              </a:rPr>
              <a:t>емические</a:t>
            </a:r>
            <a:r>
              <a:rPr sz="2400" spc="-16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32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24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275">
                <a:solidFill>
                  <a:srgbClr val="E8421F"/>
                </a:solidFill>
                <a:latin typeface="Arial"/>
                <a:cs typeface="Arial"/>
              </a:rPr>
              <a:t>ве</a:t>
            </a:r>
            <a:r>
              <a:rPr sz="2400" spc="-290">
                <a:solidFill>
                  <a:srgbClr val="E8421F"/>
                </a:solidFill>
                <a:latin typeface="Arial"/>
                <a:cs typeface="Arial"/>
              </a:rPr>
              <a:t>д</a:t>
            </a:r>
            <a:r>
              <a:rPr sz="2400" spc="-315">
                <a:solidFill>
                  <a:srgbClr val="E8421F"/>
                </a:solidFill>
                <a:latin typeface="Arial"/>
                <a:cs typeface="Arial"/>
              </a:rPr>
              <a:t>омственные</a:t>
            </a:r>
            <a:endParaRPr sz="2400">
              <a:latin typeface="Arial"/>
              <a:cs typeface="Arial"/>
            </a:endParaRPr>
          </a:p>
          <a:p>
            <a:pPr marL="1995805">
              <a:lnSpc>
                <a:spcPct val="100000"/>
              </a:lnSpc>
              <a:defRPr/>
            </a:pPr>
            <a:r>
              <a:rPr sz="2400" spc="-285">
                <a:solidFill>
                  <a:srgbClr val="E8421F"/>
                </a:solidFill>
                <a:latin typeface="Arial"/>
                <a:cs typeface="Arial"/>
              </a:rPr>
              <a:t>научно</a:t>
            </a:r>
            <a:r>
              <a:rPr sz="2400" spc="-30">
                <a:solidFill>
                  <a:srgbClr val="E8421F"/>
                </a:solidFill>
                <a:latin typeface="Arial"/>
                <a:cs typeface="Arial"/>
              </a:rPr>
              <a:t>-</a:t>
            </a:r>
            <a:r>
              <a:rPr sz="2400" spc="-340">
                <a:solidFill>
                  <a:srgbClr val="E8421F"/>
                </a:solidFill>
                <a:latin typeface="Arial"/>
                <a:cs typeface="Arial"/>
              </a:rPr>
              <a:t>иссле</a:t>
            </a:r>
            <a:r>
              <a:rPr sz="2400" spc="-285">
                <a:solidFill>
                  <a:srgbClr val="E8421F"/>
                </a:solidFill>
                <a:latin typeface="Arial"/>
                <a:cs typeface="Arial"/>
              </a:rPr>
              <a:t>дов</a:t>
            </a:r>
            <a:r>
              <a:rPr sz="2400" spc="-280">
                <a:solidFill>
                  <a:srgbClr val="E8421F"/>
                </a:solidFill>
                <a:latin typeface="Arial"/>
                <a:cs typeface="Arial"/>
              </a:rPr>
              <a:t>а</a:t>
            </a:r>
            <a:r>
              <a:rPr sz="2400" spc="-290">
                <a:solidFill>
                  <a:srgbClr val="E8421F"/>
                </a:solidFill>
                <a:latin typeface="Arial"/>
                <a:cs typeface="Arial"/>
              </a:rPr>
              <a:t>тельские</a:t>
            </a:r>
            <a:r>
              <a:rPr sz="2400" spc="-18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285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400" spc="-295">
                <a:solidFill>
                  <a:srgbClr val="E8421F"/>
                </a:solidFill>
                <a:latin typeface="Arial"/>
                <a:cs typeface="Arial"/>
              </a:rPr>
              <a:t>р</a:t>
            </a:r>
            <a:r>
              <a:rPr sz="2400" spc="-210">
                <a:solidFill>
                  <a:srgbClr val="E8421F"/>
                </a:solidFill>
                <a:latin typeface="Arial"/>
                <a:cs typeface="Arial"/>
              </a:rPr>
              <a:t>га</a:t>
            </a:r>
            <a:r>
              <a:rPr sz="2400" spc="-285">
                <a:solidFill>
                  <a:srgbClr val="E8421F"/>
                </a:solidFill>
                <a:latin typeface="Arial"/>
                <a:cs typeface="Arial"/>
              </a:rPr>
              <a:t>низац</a:t>
            </a:r>
            <a:r>
              <a:rPr sz="2400" spc="-225">
                <a:solidFill>
                  <a:srgbClr val="E8421F"/>
                </a:solidFill>
                <a:latin typeface="Arial"/>
                <a:cs typeface="Arial"/>
              </a:rPr>
              <a:t>ии.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defRPr/>
            </a:pPr>
            <a:endParaRPr sz="1000"/>
          </a:p>
          <a:p>
            <a:pPr>
              <a:lnSpc>
                <a:spcPts val="1000"/>
              </a:lnSpc>
              <a:defRPr/>
            </a:pPr>
            <a:endParaRPr sz="1000"/>
          </a:p>
          <a:p>
            <a:pPr>
              <a:lnSpc>
                <a:spcPts val="1000"/>
              </a:lnSpc>
              <a:defRPr/>
            </a:pPr>
            <a:endParaRPr sz="1000"/>
          </a:p>
          <a:p>
            <a:pPr>
              <a:lnSpc>
                <a:spcPts val="1000"/>
              </a:lnSpc>
              <a:defRPr/>
            </a:pPr>
            <a:endParaRPr sz="1000"/>
          </a:p>
          <a:p>
            <a:pPr>
              <a:lnSpc>
                <a:spcPts val="1000"/>
              </a:lnSpc>
              <a:defRPr/>
            </a:pPr>
            <a:endParaRPr sz="1000"/>
          </a:p>
          <a:p>
            <a:pPr>
              <a:lnSpc>
                <a:spcPts val="1000"/>
              </a:lnSpc>
              <a:spcBef>
                <a:spcPts val="17"/>
              </a:spcBef>
              <a:defRPr/>
            </a:pPr>
            <a:endParaRPr sz="1000"/>
          </a:p>
          <a:p>
            <a:pPr marL="12700">
              <a:lnSpc>
                <a:spcPct val="100000"/>
              </a:lnSpc>
              <a:defRPr/>
            </a:pPr>
            <a:r>
              <a:rPr sz="4800" b="1" spc="-675">
                <a:solidFill>
                  <a:srgbClr val="7E7E7E"/>
                </a:solidFill>
                <a:latin typeface="Arial"/>
                <a:cs typeface="Arial"/>
              </a:rPr>
              <a:t>ПРОФЕ</a:t>
            </a:r>
            <a:r>
              <a:rPr sz="4800" b="1" spc="-655">
                <a:solidFill>
                  <a:srgbClr val="7E7E7E"/>
                </a:solidFill>
                <a:latin typeface="Arial"/>
                <a:cs typeface="Arial"/>
              </a:rPr>
              <a:t>С</a:t>
            </a:r>
            <a:r>
              <a:rPr sz="4800" b="1" spc="-630">
                <a:solidFill>
                  <a:srgbClr val="7E7E7E"/>
                </a:solidFill>
                <a:latin typeface="Arial"/>
                <a:cs typeface="Arial"/>
              </a:rPr>
              <a:t>СИОНАЛЬ</a:t>
            </a:r>
            <a:r>
              <a:rPr sz="4800" b="1" spc="-620">
                <a:solidFill>
                  <a:srgbClr val="7E7E7E"/>
                </a:solidFill>
                <a:latin typeface="Arial"/>
                <a:cs typeface="Arial"/>
              </a:rPr>
              <a:t>Н</a:t>
            </a:r>
            <a:r>
              <a:rPr sz="4800" b="1" spc="-695">
                <a:solidFill>
                  <a:srgbClr val="7E7E7E"/>
                </a:solidFill>
                <a:latin typeface="Arial"/>
                <a:cs typeface="Arial"/>
              </a:rPr>
              <a:t>АЯ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3452876" y="493521"/>
            <a:ext cx="5968365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buClr>
                <a:srgbClr val="E8421F"/>
              </a:buClr>
              <a:buFont typeface="Arial"/>
              <a:buChar char="•"/>
              <a:tabLst>
                <a:tab pos="354965" algn="l"/>
              </a:tabLst>
              <a:defRPr/>
            </a:pPr>
            <a:r>
              <a:rPr sz="2400" spc="-235">
                <a:solidFill>
                  <a:srgbClr val="E8421F"/>
                </a:solidFill>
                <a:latin typeface="Arial"/>
                <a:cs typeface="Arial"/>
              </a:rPr>
              <a:t>э</a:t>
            </a:r>
            <a:r>
              <a:rPr sz="2400" spc="-210">
                <a:solidFill>
                  <a:srgbClr val="E8421F"/>
                </a:solidFill>
                <a:latin typeface="Arial"/>
                <a:cs typeface="Arial"/>
              </a:rPr>
              <a:t>к</a:t>
            </a:r>
            <a:r>
              <a:rPr sz="2400" spc="-280">
                <a:solidFill>
                  <a:srgbClr val="E8421F"/>
                </a:solidFill>
                <a:latin typeface="Arial"/>
                <a:cs typeface="Arial"/>
              </a:rPr>
              <a:t>он</a:t>
            </a:r>
            <a:r>
              <a:rPr sz="2400" spc="-295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400" spc="-275">
                <a:solidFill>
                  <a:srgbClr val="E8421F"/>
                </a:solidFill>
                <a:latin typeface="Arial"/>
                <a:cs typeface="Arial"/>
              </a:rPr>
              <a:t>мические,</a:t>
            </a:r>
            <a:r>
              <a:rPr sz="2400" spc="-13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300">
                <a:solidFill>
                  <a:srgbClr val="E8421F"/>
                </a:solidFill>
                <a:latin typeface="Arial"/>
                <a:cs typeface="Arial"/>
              </a:rPr>
              <a:t>финансовые,</a:t>
            </a:r>
            <a:r>
              <a:rPr sz="2400" spc="-16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270">
                <a:solidFill>
                  <a:srgbClr val="E8421F"/>
                </a:solidFill>
                <a:latin typeface="Arial"/>
                <a:cs typeface="Arial"/>
              </a:rPr>
              <a:t>маркетинговые,</a:t>
            </a:r>
            <a:r>
              <a:rPr sz="2400" spc="-254">
                <a:solidFill>
                  <a:srgbClr val="E8421F"/>
                </a:solidFill>
                <a:latin typeface="Arial"/>
                <a:cs typeface="Arial"/>
              </a:rPr>
              <a:t> прои</a:t>
            </a:r>
            <a:r>
              <a:rPr sz="2400" spc="-245">
                <a:solidFill>
                  <a:srgbClr val="E8421F"/>
                </a:solidFill>
                <a:latin typeface="Arial"/>
                <a:cs typeface="Arial"/>
              </a:rPr>
              <a:t>з</a:t>
            </a:r>
            <a:r>
              <a:rPr sz="2400" spc="-265">
                <a:solidFill>
                  <a:srgbClr val="E8421F"/>
                </a:solidFill>
                <a:latin typeface="Arial"/>
                <a:cs typeface="Arial"/>
              </a:rPr>
              <a:t>водств</a:t>
            </a:r>
            <a:r>
              <a:rPr sz="2400" spc="-310">
                <a:solidFill>
                  <a:srgbClr val="E8421F"/>
                </a:solidFill>
                <a:latin typeface="Arial"/>
                <a:cs typeface="Arial"/>
              </a:rPr>
              <a:t>енн</a:t>
            </a:r>
            <a:r>
              <a:rPr sz="2400" spc="-270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400" spc="-30">
                <a:solidFill>
                  <a:srgbClr val="E8421F"/>
                </a:solidFill>
                <a:latin typeface="Arial"/>
                <a:cs typeface="Arial"/>
              </a:rPr>
              <a:t>-</a:t>
            </a:r>
            <a:r>
              <a:rPr sz="2400" spc="-235">
                <a:solidFill>
                  <a:srgbClr val="E8421F"/>
                </a:solidFill>
                <a:latin typeface="Arial"/>
                <a:cs typeface="Arial"/>
              </a:rPr>
              <a:t>э</a:t>
            </a:r>
            <a:r>
              <a:rPr sz="2400" spc="-210">
                <a:solidFill>
                  <a:srgbClr val="E8421F"/>
                </a:solidFill>
                <a:latin typeface="Arial"/>
                <a:cs typeface="Arial"/>
              </a:rPr>
              <a:t>к</a:t>
            </a:r>
            <a:r>
              <a:rPr sz="2400" spc="-280">
                <a:solidFill>
                  <a:srgbClr val="E8421F"/>
                </a:solidFill>
                <a:latin typeface="Arial"/>
                <a:cs typeface="Arial"/>
              </a:rPr>
              <a:t>он</a:t>
            </a:r>
            <a:r>
              <a:rPr sz="2400" spc="-295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400" spc="-305">
                <a:solidFill>
                  <a:srgbClr val="E8421F"/>
                </a:solidFill>
                <a:latin typeface="Arial"/>
                <a:cs typeface="Arial"/>
              </a:rPr>
              <a:t>мические</a:t>
            </a:r>
            <a:r>
              <a:rPr sz="24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32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24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320">
                <a:solidFill>
                  <a:srgbClr val="E8421F"/>
                </a:solidFill>
                <a:latin typeface="Arial"/>
                <a:cs typeface="Arial"/>
              </a:rPr>
              <a:t>ана</a:t>
            </a:r>
            <a:r>
              <a:rPr sz="2400" spc="-305">
                <a:solidFill>
                  <a:srgbClr val="E8421F"/>
                </a:solidFill>
                <a:latin typeface="Arial"/>
                <a:cs typeface="Arial"/>
              </a:rPr>
              <a:t>литические</a:t>
            </a:r>
            <a:r>
              <a:rPr sz="2400" spc="-16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300">
                <a:solidFill>
                  <a:srgbClr val="E8421F"/>
                </a:solidFill>
                <a:latin typeface="Arial"/>
                <a:cs typeface="Arial"/>
              </a:rPr>
              <a:t>служ</a:t>
            </a:r>
            <a:r>
              <a:rPr sz="2400" spc="-315">
                <a:solidFill>
                  <a:srgbClr val="E8421F"/>
                </a:solidFill>
                <a:latin typeface="Arial"/>
                <a:cs typeface="Arial"/>
              </a:rPr>
              <a:t>б</a:t>
            </a:r>
            <a:r>
              <a:rPr sz="2400" spc="-400">
                <a:solidFill>
                  <a:srgbClr val="E8421F"/>
                </a:solidFill>
                <a:latin typeface="Arial"/>
                <a:cs typeface="Arial"/>
              </a:rPr>
              <a:t>ы</a:t>
            </a:r>
            <a:r>
              <a:rPr sz="2400" spc="-13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285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400" spc="-295">
                <a:solidFill>
                  <a:srgbClr val="E8421F"/>
                </a:solidFill>
                <a:latin typeface="Arial"/>
                <a:cs typeface="Arial"/>
              </a:rPr>
              <a:t>р</a:t>
            </a:r>
            <a:r>
              <a:rPr sz="2400" spc="-210">
                <a:solidFill>
                  <a:srgbClr val="E8421F"/>
                </a:solidFill>
                <a:latin typeface="Arial"/>
                <a:cs typeface="Arial"/>
              </a:rPr>
              <a:t>га</a:t>
            </a:r>
            <a:r>
              <a:rPr sz="2400" spc="-285">
                <a:solidFill>
                  <a:srgbClr val="E8421F"/>
                </a:solidFill>
                <a:latin typeface="Arial"/>
                <a:cs typeface="Arial"/>
              </a:rPr>
              <a:t>низац</a:t>
            </a:r>
            <a:r>
              <a:rPr sz="2400" spc="-325">
                <a:solidFill>
                  <a:srgbClr val="E8421F"/>
                </a:solidFill>
                <a:latin typeface="Arial"/>
                <a:cs typeface="Arial"/>
              </a:rPr>
              <a:t>ий</a:t>
            </a:r>
            <a:r>
              <a:rPr sz="24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310">
                <a:solidFill>
                  <a:srgbClr val="E8421F"/>
                </a:solidFill>
                <a:latin typeface="Arial"/>
                <a:cs typeface="Arial"/>
              </a:rPr>
              <a:t>различных</a:t>
            </a:r>
            <a:r>
              <a:rPr sz="2400" spc="-16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270">
                <a:solidFill>
                  <a:srgbClr val="E8421F"/>
                </a:solidFill>
                <a:latin typeface="Arial"/>
                <a:cs typeface="Arial"/>
              </a:rPr>
              <a:t>от</a:t>
            </a:r>
            <a:r>
              <a:rPr sz="2400" spc="-305">
                <a:solidFill>
                  <a:srgbClr val="E8421F"/>
                </a:solidFill>
                <a:latin typeface="Arial"/>
                <a:cs typeface="Arial"/>
              </a:rPr>
              <a:t>р</a:t>
            </a:r>
            <a:r>
              <a:rPr sz="2400" spc="-345">
                <a:solidFill>
                  <a:srgbClr val="E8421F"/>
                </a:solidFill>
                <a:latin typeface="Arial"/>
                <a:cs typeface="Arial"/>
              </a:rPr>
              <a:t>ас</a:t>
            </a:r>
            <a:r>
              <a:rPr sz="2400" spc="-375">
                <a:solidFill>
                  <a:srgbClr val="E8421F"/>
                </a:solidFill>
                <a:latin typeface="Arial"/>
                <a:cs typeface="Arial"/>
              </a:rPr>
              <a:t>л</a:t>
            </a:r>
            <a:r>
              <a:rPr sz="2400" spc="-235">
                <a:solidFill>
                  <a:srgbClr val="E8421F"/>
                </a:solidFill>
                <a:latin typeface="Arial"/>
                <a:cs typeface="Arial"/>
              </a:rPr>
              <a:t>ей,</a:t>
            </a:r>
            <a:r>
              <a:rPr sz="24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340">
                <a:solidFill>
                  <a:srgbClr val="E8421F"/>
                </a:solidFill>
                <a:latin typeface="Arial"/>
                <a:cs typeface="Arial"/>
              </a:rPr>
              <a:t>сфер</a:t>
            </a:r>
            <a:r>
              <a:rPr sz="2400" spc="-15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32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2400" spc="-16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415">
                <a:solidFill>
                  <a:srgbClr val="E8421F"/>
                </a:solidFill>
                <a:latin typeface="Arial"/>
                <a:cs typeface="Arial"/>
              </a:rPr>
              <a:t>ф</a:t>
            </a:r>
            <a:r>
              <a:rPr sz="2400" spc="-295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400" spc="-360">
                <a:solidFill>
                  <a:srgbClr val="E8421F"/>
                </a:solidFill>
                <a:latin typeface="Arial"/>
                <a:cs typeface="Arial"/>
              </a:rPr>
              <a:t>рм</a:t>
            </a:r>
            <a:r>
              <a:rPr sz="2400" spc="-13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400" spc="-280">
                <a:solidFill>
                  <a:srgbClr val="E8421F"/>
                </a:solidFill>
                <a:latin typeface="Arial"/>
                <a:cs typeface="Arial"/>
              </a:rPr>
              <a:t>со</a:t>
            </a:r>
            <a:r>
              <a:rPr sz="2400" spc="-315">
                <a:solidFill>
                  <a:srgbClr val="E8421F"/>
                </a:solidFill>
                <a:latin typeface="Arial"/>
                <a:cs typeface="Arial"/>
              </a:rPr>
              <a:t>б</a:t>
            </a:r>
            <a:r>
              <a:rPr sz="2400" spc="-285">
                <a:solidFill>
                  <a:srgbClr val="E8421F"/>
                </a:solidFill>
                <a:latin typeface="Arial"/>
                <a:cs typeface="Arial"/>
              </a:rPr>
              <a:t>стве</a:t>
            </a:r>
            <a:r>
              <a:rPr sz="2400" spc="-300">
                <a:solidFill>
                  <a:srgbClr val="E8421F"/>
                </a:solidFill>
                <a:latin typeface="Arial"/>
                <a:cs typeface="Arial"/>
              </a:rPr>
              <a:t>н</a:t>
            </a:r>
            <a:r>
              <a:rPr sz="2400" spc="-245">
                <a:solidFill>
                  <a:srgbClr val="E8421F"/>
                </a:solidFill>
                <a:latin typeface="Arial"/>
                <a:cs typeface="Arial"/>
              </a:rPr>
              <a:t>ности;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 bwMode="auto">
          <a:xfrm>
            <a:off x="0" y="0"/>
            <a:ext cx="1263396" cy="5247132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0" y="0"/>
            <a:ext cx="1208532" cy="4516417"/>
          </a:xfrm>
          <a:custGeom>
            <a:avLst/>
            <a:gdLst/>
            <a:ahLst/>
            <a:cxnLst/>
            <a:rect l="l" t="t" r="r" b="b"/>
            <a:pathLst>
              <a:path w="1208532" h="4516417" fill="norm" stroke="1" extrusionOk="0">
                <a:moveTo>
                  <a:pt x="1208532" y="0"/>
                </a:moveTo>
                <a:lnTo>
                  <a:pt x="0" y="0"/>
                </a:lnTo>
                <a:lnTo>
                  <a:pt x="0" y="4516417"/>
                </a:lnTo>
                <a:lnTo>
                  <a:pt x="1208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 txBox="1"/>
          <p:nvPr/>
        </p:nvSpPr>
        <p:spPr bwMode="auto">
          <a:xfrm>
            <a:off x="516432" y="5873699"/>
            <a:ext cx="110489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1400" spc="-120">
                <a:solidFill>
                  <a:srgbClr val="7E7E7E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1812417" y="5830214"/>
            <a:ext cx="4168774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4800" b="1" spc="-644">
                <a:solidFill>
                  <a:srgbClr val="7E7E7E"/>
                </a:solidFill>
                <a:latin typeface="Arial"/>
                <a:cs typeface="Arial"/>
              </a:rPr>
              <a:t>ДЕЯТЕЛЬНОС</a:t>
            </a:r>
            <a:r>
              <a:rPr sz="4800" b="1" spc="-555">
                <a:solidFill>
                  <a:srgbClr val="7E7E7E"/>
                </a:solidFill>
                <a:latin typeface="Arial"/>
                <a:cs typeface="Arial"/>
              </a:rPr>
              <a:t>Т</a:t>
            </a:r>
            <a:r>
              <a:rPr sz="4800" b="1" spc="-760">
                <a:solidFill>
                  <a:srgbClr val="7E7E7E"/>
                </a:solidFill>
                <a:latin typeface="Arial"/>
                <a:cs typeface="Arial"/>
              </a:rPr>
              <a:t>Ь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8403335" y="5762244"/>
            <a:ext cx="1336548" cy="58674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 txBox="1"/>
          <p:nvPr/>
        </p:nvSpPr>
        <p:spPr bwMode="auto">
          <a:xfrm>
            <a:off x="1812417" y="5098694"/>
            <a:ext cx="298640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4800" b="1" spc="-715">
                <a:solidFill>
                  <a:srgbClr val="7E7E7E"/>
                </a:solidFill>
                <a:latin typeface="Arial"/>
                <a:cs typeface="Arial"/>
              </a:rPr>
              <a:t>ОСНОВН</a:t>
            </a:r>
            <a:r>
              <a:rPr sz="4800" b="1" spc="-935">
                <a:solidFill>
                  <a:srgbClr val="7E7E7E"/>
                </a:solidFill>
                <a:latin typeface="Arial"/>
                <a:cs typeface="Arial"/>
              </a:rPr>
              <a:t>Ы</a:t>
            </a:r>
            <a:r>
              <a:rPr sz="4800" b="1" spc="-835">
                <a:solidFill>
                  <a:srgbClr val="7E7E7E"/>
                </a:solidFill>
                <a:latin typeface="Arial"/>
                <a:cs typeface="Arial"/>
              </a:rPr>
              <a:t>Е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 bwMode="auto">
          <a:xfrm>
            <a:off x="0" y="0"/>
            <a:ext cx="3393947" cy="5247132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0" y="0"/>
            <a:ext cx="1263396" cy="5247132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0" y="0"/>
            <a:ext cx="1208532" cy="4516417"/>
          </a:xfrm>
          <a:custGeom>
            <a:avLst/>
            <a:gdLst/>
            <a:ahLst/>
            <a:cxnLst/>
            <a:rect l="l" t="t" r="r" b="b"/>
            <a:pathLst>
              <a:path w="1208532" h="4516417" fill="norm" stroke="1" extrusionOk="0">
                <a:moveTo>
                  <a:pt x="1208532" y="0"/>
                </a:moveTo>
                <a:lnTo>
                  <a:pt x="0" y="0"/>
                </a:lnTo>
                <a:lnTo>
                  <a:pt x="0" y="4516417"/>
                </a:lnTo>
                <a:lnTo>
                  <a:pt x="1208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1744979" y="0"/>
            <a:ext cx="4462272" cy="5247132"/>
          </a:xfrm>
          <a:custGeom>
            <a:avLst/>
            <a:gdLst/>
            <a:ahLst/>
            <a:cxnLst/>
            <a:rect l="l" t="t" r="r" b="b"/>
            <a:pathLst>
              <a:path w="4462272" h="5247132" fill="norm" stroke="1" extrusionOk="0">
                <a:moveTo>
                  <a:pt x="4462272" y="0"/>
                </a:moveTo>
                <a:lnTo>
                  <a:pt x="1404112" y="0"/>
                </a:lnTo>
                <a:lnTo>
                  <a:pt x="0" y="5247132"/>
                </a:lnTo>
                <a:lnTo>
                  <a:pt x="3058160" y="5247132"/>
                </a:lnTo>
                <a:lnTo>
                  <a:pt x="4462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 txBox="1"/>
          <p:nvPr/>
        </p:nvSpPr>
        <p:spPr bwMode="auto">
          <a:xfrm>
            <a:off x="3426078" y="690117"/>
            <a:ext cx="228600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00">
                <a:solidFill>
                  <a:srgbClr val="E8421F"/>
                </a:solidFill>
                <a:latin typeface="Arial"/>
                <a:cs typeface="Arial"/>
              </a:rPr>
              <a:t>эконо</a:t>
            </a:r>
            <a:r>
              <a:rPr sz="1800" spc="-270">
                <a:solidFill>
                  <a:srgbClr val="E8421F"/>
                </a:solidFill>
                <a:latin typeface="Arial"/>
                <a:cs typeface="Arial"/>
              </a:rPr>
              <a:t>м</a:t>
            </a:r>
            <a:r>
              <a:rPr sz="1800" spc="-175">
                <a:solidFill>
                  <a:srgbClr val="E8421F"/>
                </a:solidFill>
                <a:latin typeface="Arial"/>
                <a:cs typeface="Arial"/>
              </a:rPr>
              <a:t>ик</a:t>
            </a:r>
            <a:r>
              <a:rPr sz="1800" spc="-254">
                <a:solidFill>
                  <a:srgbClr val="E8421F"/>
                </a:solidFill>
                <a:latin typeface="Arial"/>
                <a:cs typeface="Arial"/>
              </a:rPr>
              <a:t>а</a:t>
            </a:r>
            <a:r>
              <a:rPr sz="18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04">
                <a:solidFill>
                  <a:srgbClr val="E8421F"/>
                </a:solidFill>
                <a:latin typeface="Arial"/>
                <a:cs typeface="Arial"/>
              </a:rPr>
              <a:t>п</a:t>
            </a:r>
            <a:r>
              <a:rPr sz="1800" spc="-225">
                <a:solidFill>
                  <a:srgbClr val="E8421F"/>
                </a:solidFill>
                <a:latin typeface="Arial"/>
                <a:cs typeface="Arial"/>
              </a:rPr>
              <a:t>редприя</a:t>
            </a:r>
            <a:r>
              <a:rPr sz="1800" spc="-210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516432" y="5873699"/>
            <a:ext cx="110489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1400" spc="-120">
                <a:solidFill>
                  <a:srgbClr val="7E7E7E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1812417" y="5830214"/>
            <a:ext cx="4018279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4800" b="1" spc="-465">
                <a:solidFill>
                  <a:srgbClr val="7E7E7E"/>
                </a:solidFill>
                <a:latin typeface="Arial"/>
                <a:cs typeface="Arial"/>
              </a:rPr>
              <a:t>ДИСЦИПЛИНЫ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3426078" y="1040638"/>
            <a:ext cx="2585720" cy="3562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80">
                <a:solidFill>
                  <a:srgbClr val="E8421F"/>
                </a:solidFill>
                <a:latin typeface="Arial"/>
                <a:cs typeface="Arial"/>
              </a:rPr>
              <a:t>ме</a:t>
            </a:r>
            <a:r>
              <a:rPr sz="1800" spc="-260">
                <a:solidFill>
                  <a:srgbClr val="E8421F"/>
                </a:solidFill>
                <a:latin typeface="Arial"/>
                <a:cs typeface="Arial"/>
              </a:rPr>
              <a:t>н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еджмент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endParaRPr sz="600"/>
          </a:p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35">
                <a:solidFill>
                  <a:srgbClr val="E8421F"/>
                </a:solidFill>
                <a:latin typeface="Arial"/>
                <a:cs typeface="Arial"/>
              </a:rPr>
              <a:t>марке</a:t>
            </a:r>
            <a:r>
              <a:rPr sz="1800" spc="-200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1800" spc="-180">
                <a:solidFill>
                  <a:srgbClr val="E8421F"/>
                </a:solidFill>
                <a:latin typeface="Arial"/>
                <a:cs typeface="Arial"/>
              </a:rPr>
              <a:t>инг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endParaRPr sz="600"/>
          </a:p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10">
                <a:solidFill>
                  <a:srgbClr val="E8421F"/>
                </a:solidFill>
                <a:latin typeface="Arial"/>
                <a:cs typeface="Arial"/>
              </a:rPr>
              <a:t>налоги</a:t>
            </a:r>
            <a:r>
              <a:rPr sz="1800" spc="-13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10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00">
                <a:solidFill>
                  <a:srgbClr val="E8421F"/>
                </a:solidFill>
                <a:latin typeface="Arial"/>
                <a:cs typeface="Arial"/>
              </a:rPr>
              <a:t>налого</a:t>
            </a:r>
            <a:r>
              <a:rPr sz="1800" spc="-225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1800" spc="-260">
                <a:solidFill>
                  <a:srgbClr val="E8421F"/>
                </a:solidFill>
                <a:latin typeface="Arial"/>
                <a:cs typeface="Arial"/>
              </a:rPr>
              <a:t>бл</a:t>
            </a:r>
            <a:r>
              <a:rPr sz="1800" spc="-220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1800" spc="-225">
                <a:solidFill>
                  <a:srgbClr val="E8421F"/>
                </a:solidFill>
                <a:latin typeface="Arial"/>
                <a:cs typeface="Arial"/>
              </a:rPr>
              <a:t>же</a:t>
            </a:r>
            <a:r>
              <a:rPr sz="1800" spc="-210">
                <a:solidFill>
                  <a:srgbClr val="E8421F"/>
                </a:solidFill>
                <a:latin typeface="Arial"/>
                <a:cs typeface="Arial"/>
              </a:rPr>
              <a:t>н</a:t>
            </a:r>
            <a:r>
              <a:rPr sz="1800" spc="-254">
                <a:solidFill>
                  <a:srgbClr val="E8421F"/>
                </a:solidFill>
                <a:latin typeface="Arial"/>
                <a:cs typeface="Arial"/>
              </a:rPr>
              <a:t>ие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"/>
              </a:spcBef>
              <a:buClr>
                <a:srgbClr val="C00000"/>
              </a:buClr>
              <a:buFont typeface="Arial"/>
              <a:buChar char="•"/>
              <a:defRPr/>
            </a:pPr>
            <a:endParaRPr sz="600"/>
          </a:p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15">
                <a:solidFill>
                  <a:srgbClr val="E8421F"/>
                </a:solidFill>
                <a:latin typeface="Arial"/>
                <a:cs typeface="Arial"/>
              </a:rPr>
              <a:t>бухгалтер</a:t>
            </a:r>
            <a:r>
              <a:rPr sz="1800" spc="-220">
                <a:solidFill>
                  <a:srgbClr val="E8421F"/>
                </a:solidFill>
                <a:latin typeface="Arial"/>
                <a:cs typeface="Arial"/>
              </a:rPr>
              <a:t>с</a:t>
            </a:r>
            <a:r>
              <a:rPr sz="1800" spc="-175">
                <a:solidFill>
                  <a:srgbClr val="E8421F"/>
                </a:solidFill>
                <a:latin typeface="Arial"/>
                <a:cs typeface="Arial"/>
              </a:rPr>
              <a:t>ки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й</a:t>
            </a:r>
            <a:r>
              <a:rPr sz="1800" spc="-10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195">
                <a:solidFill>
                  <a:srgbClr val="E8421F"/>
                </a:solidFill>
                <a:latin typeface="Arial"/>
                <a:cs typeface="Arial"/>
              </a:rPr>
              <a:t>уч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ет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C00000"/>
              </a:buClr>
              <a:buFont typeface="Arial"/>
              <a:buChar char="•"/>
              <a:defRPr/>
            </a:pPr>
            <a:endParaRPr sz="550"/>
          </a:p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15">
                <a:solidFill>
                  <a:srgbClr val="E8421F"/>
                </a:solidFill>
                <a:latin typeface="Arial"/>
                <a:cs typeface="Arial"/>
              </a:rPr>
              <a:t>макро</a:t>
            </a:r>
            <a:r>
              <a:rPr sz="1800" spc="-20">
                <a:solidFill>
                  <a:srgbClr val="E8421F"/>
                </a:solidFill>
                <a:latin typeface="Arial"/>
                <a:cs typeface="Arial"/>
              </a:rPr>
              <a:t>-</a:t>
            </a:r>
            <a:r>
              <a:rPr sz="1800" spc="-10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114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04">
                <a:solidFill>
                  <a:srgbClr val="E8421F"/>
                </a:solidFill>
                <a:latin typeface="Arial"/>
                <a:cs typeface="Arial"/>
              </a:rPr>
              <a:t>микроэконо</a:t>
            </a:r>
            <a:r>
              <a:rPr sz="1800" spc="-270">
                <a:solidFill>
                  <a:srgbClr val="E8421F"/>
                </a:solidFill>
                <a:latin typeface="Arial"/>
                <a:cs typeface="Arial"/>
              </a:rPr>
              <a:t>м</a:t>
            </a:r>
            <a:r>
              <a:rPr sz="1800" spc="-175">
                <a:solidFill>
                  <a:srgbClr val="E8421F"/>
                </a:solidFill>
                <a:latin typeface="Arial"/>
                <a:cs typeface="Arial"/>
              </a:rPr>
              <a:t>ик</a:t>
            </a:r>
            <a:r>
              <a:rPr sz="1800" spc="-254">
                <a:solidFill>
                  <a:srgbClr val="E8421F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endParaRPr sz="600"/>
          </a:p>
          <a:p>
            <a:pPr marL="279400" marR="635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финансовый</a:t>
            </a:r>
            <a:r>
              <a:rPr sz="1800" spc="-13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12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00">
                <a:solidFill>
                  <a:srgbClr val="E8421F"/>
                </a:solidFill>
                <a:latin typeface="Arial"/>
                <a:cs typeface="Arial"/>
              </a:rPr>
              <a:t>эконо</a:t>
            </a:r>
            <a:r>
              <a:rPr sz="1800" spc="-270">
                <a:solidFill>
                  <a:srgbClr val="E8421F"/>
                </a:solidFill>
                <a:latin typeface="Arial"/>
                <a:cs typeface="Arial"/>
              </a:rPr>
              <a:t>м</a:t>
            </a:r>
            <a:r>
              <a:rPr sz="1800" spc="-215">
                <a:solidFill>
                  <a:srgbClr val="E8421F"/>
                </a:solidFill>
                <a:latin typeface="Arial"/>
                <a:cs typeface="Arial"/>
              </a:rPr>
              <a:t>ич</a:t>
            </a:r>
            <a:r>
              <a:rPr sz="1800" spc="-220">
                <a:solidFill>
                  <a:srgbClr val="E8421F"/>
                </a:solidFill>
                <a:latin typeface="Arial"/>
                <a:cs typeface="Arial"/>
              </a:rPr>
              <a:t>еский</a:t>
            </a:r>
            <a:r>
              <a:rPr sz="18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40">
                <a:solidFill>
                  <a:srgbClr val="E8421F"/>
                </a:solidFill>
                <a:latin typeface="Arial"/>
                <a:cs typeface="Arial"/>
              </a:rPr>
              <a:t>ана</a:t>
            </a:r>
            <a:r>
              <a:rPr sz="1800" spc="-285">
                <a:solidFill>
                  <a:srgbClr val="E8421F"/>
                </a:solidFill>
                <a:latin typeface="Arial"/>
                <a:cs typeface="Arial"/>
              </a:rPr>
              <a:t>л</a:t>
            </a:r>
            <a:r>
              <a:rPr sz="1800" spc="-270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150">
                <a:solidFill>
                  <a:srgbClr val="E8421F"/>
                </a:solidFill>
                <a:latin typeface="Arial"/>
                <a:cs typeface="Arial"/>
              </a:rPr>
              <a:t>з</a:t>
            </a:r>
            <a:r>
              <a:rPr sz="1800" spc="-9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25">
                <a:solidFill>
                  <a:srgbClr val="E8421F"/>
                </a:solidFill>
                <a:latin typeface="Arial"/>
                <a:cs typeface="Arial"/>
              </a:rPr>
              <a:t>ком</a:t>
            </a:r>
            <a:r>
              <a:rPr sz="1800" spc="-285">
                <a:solidFill>
                  <a:srgbClr val="E8421F"/>
                </a:solidFill>
                <a:latin typeface="Arial"/>
                <a:cs typeface="Arial"/>
              </a:rPr>
              <a:t>м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ерче</a:t>
            </a:r>
            <a:r>
              <a:rPr sz="1800" spc="-220">
                <a:solidFill>
                  <a:srgbClr val="E8421F"/>
                </a:solidFill>
                <a:latin typeface="Arial"/>
                <a:cs typeface="Arial"/>
              </a:rPr>
              <a:t>с</a:t>
            </a:r>
            <a:r>
              <a:rPr sz="1800" spc="-180">
                <a:solidFill>
                  <a:srgbClr val="E8421F"/>
                </a:solidFill>
                <a:latin typeface="Arial"/>
                <a:cs typeface="Arial"/>
              </a:rPr>
              <a:t>ких</a:t>
            </a:r>
            <a:r>
              <a:rPr sz="1800" spc="-10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15">
                <a:solidFill>
                  <a:srgbClr val="E8421F"/>
                </a:solidFill>
                <a:latin typeface="Arial"/>
                <a:cs typeface="Arial"/>
              </a:rPr>
              <a:t>п</a:t>
            </a:r>
            <a:r>
              <a:rPr sz="1800" spc="-225">
                <a:solidFill>
                  <a:srgbClr val="E8421F"/>
                </a:solidFill>
                <a:latin typeface="Arial"/>
                <a:cs typeface="Arial"/>
              </a:rPr>
              <a:t>редп</a:t>
            </a:r>
            <a:r>
              <a:rPr sz="1800" spc="-235">
                <a:solidFill>
                  <a:srgbClr val="E8421F"/>
                </a:solidFill>
                <a:latin typeface="Arial"/>
                <a:cs typeface="Arial"/>
              </a:rPr>
              <a:t>рия</a:t>
            </a:r>
            <a:r>
              <a:rPr sz="1800" spc="-210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ий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"/>
              </a:spcBef>
              <a:buClr>
                <a:srgbClr val="C00000"/>
              </a:buClr>
              <a:buFont typeface="Arial"/>
              <a:buChar char="•"/>
              <a:defRPr/>
            </a:pPr>
            <a:endParaRPr sz="600"/>
          </a:p>
          <a:p>
            <a:pPr marL="279400" marR="305435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25">
                <a:solidFill>
                  <a:srgbClr val="E8421F"/>
                </a:solidFill>
                <a:latin typeface="Arial"/>
                <a:cs typeface="Arial"/>
              </a:rPr>
              <a:t>д</a:t>
            </a:r>
            <a:r>
              <a:rPr sz="1800" spc="-210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195">
                <a:solidFill>
                  <a:srgbClr val="E8421F"/>
                </a:solidFill>
                <a:latin typeface="Arial"/>
                <a:cs typeface="Arial"/>
              </a:rPr>
              <a:t>агно</a:t>
            </a:r>
            <a:r>
              <a:rPr sz="1800" spc="-200">
                <a:solidFill>
                  <a:srgbClr val="E8421F"/>
                </a:solidFill>
                <a:latin typeface="Arial"/>
                <a:cs typeface="Arial"/>
              </a:rPr>
              <a:t>с</a:t>
            </a:r>
            <a:r>
              <a:rPr sz="1800" spc="-210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1800" spc="-175">
                <a:solidFill>
                  <a:srgbClr val="E8421F"/>
                </a:solidFill>
                <a:latin typeface="Arial"/>
                <a:cs typeface="Arial"/>
              </a:rPr>
              <a:t>ик</a:t>
            </a:r>
            <a:r>
              <a:rPr sz="1800" spc="-254">
                <a:solidFill>
                  <a:srgbClr val="E8421F"/>
                </a:solidFill>
                <a:latin typeface="Arial"/>
                <a:cs typeface="Arial"/>
              </a:rPr>
              <a:t>а</a:t>
            </a:r>
            <a:r>
              <a:rPr sz="18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10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04">
                <a:solidFill>
                  <a:srgbClr val="E8421F"/>
                </a:solidFill>
                <a:latin typeface="Arial"/>
                <a:cs typeface="Arial"/>
              </a:rPr>
              <a:t>оценка финансового</a:t>
            </a:r>
            <a:r>
              <a:rPr sz="1800" spc="-15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сос</a:t>
            </a:r>
            <a:r>
              <a:rPr sz="1800" spc="-210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1800" spc="-215">
                <a:solidFill>
                  <a:srgbClr val="E8421F"/>
                </a:solidFill>
                <a:latin typeface="Arial"/>
                <a:cs typeface="Arial"/>
              </a:rPr>
              <a:t>оя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ния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C00000"/>
              </a:buClr>
              <a:buFont typeface="Arial"/>
              <a:buChar char="•"/>
              <a:defRPr/>
            </a:pPr>
            <a:endParaRPr sz="550"/>
          </a:p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40">
                <a:solidFill>
                  <a:srgbClr val="E8421F"/>
                </a:solidFill>
                <a:latin typeface="Arial"/>
                <a:cs typeface="Arial"/>
              </a:rPr>
              <a:t>б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215">
                <a:solidFill>
                  <a:srgbClr val="E8421F"/>
                </a:solidFill>
                <a:latin typeface="Arial"/>
                <a:cs typeface="Arial"/>
              </a:rPr>
              <a:t>знес</a:t>
            </a:r>
            <a:r>
              <a:rPr sz="1800" spc="-20">
                <a:solidFill>
                  <a:srgbClr val="E8421F"/>
                </a:solidFill>
                <a:latin typeface="Arial"/>
                <a:cs typeface="Arial"/>
              </a:rPr>
              <a:t>-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планирован</a:t>
            </a:r>
            <a:r>
              <a:rPr sz="1800" spc="-250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265">
                <a:solidFill>
                  <a:srgbClr val="E8421F"/>
                </a:solidFill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6506971" y="690117"/>
            <a:ext cx="2658110" cy="392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3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225">
                <a:solidFill>
                  <a:srgbClr val="E8421F"/>
                </a:solidFill>
                <a:latin typeface="Arial"/>
                <a:cs typeface="Arial"/>
              </a:rPr>
              <a:t>нвести</a:t>
            </a:r>
            <a:r>
              <a:rPr sz="1800" spc="-240">
                <a:solidFill>
                  <a:srgbClr val="E8421F"/>
                </a:solidFill>
                <a:latin typeface="Arial"/>
                <a:cs typeface="Arial"/>
              </a:rPr>
              <a:t>ц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endParaRPr sz="600"/>
          </a:p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10">
                <a:solidFill>
                  <a:srgbClr val="E8421F"/>
                </a:solidFill>
                <a:latin typeface="Arial"/>
                <a:cs typeface="Arial"/>
              </a:rPr>
              <a:t>стратеги</a:t>
            </a:r>
            <a:r>
              <a:rPr sz="1800" spc="-215">
                <a:solidFill>
                  <a:srgbClr val="E8421F"/>
                </a:solidFill>
                <a:latin typeface="Arial"/>
                <a:cs typeface="Arial"/>
              </a:rPr>
              <a:t>ч</a:t>
            </a:r>
            <a:r>
              <a:rPr sz="1800" spc="-190">
                <a:solidFill>
                  <a:srgbClr val="E8421F"/>
                </a:solidFill>
                <a:latin typeface="Arial"/>
                <a:cs typeface="Arial"/>
              </a:rPr>
              <a:t>еск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ий</a:t>
            </a:r>
            <a:r>
              <a:rPr sz="1800" spc="-10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54">
                <a:solidFill>
                  <a:srgbClr val="E8421F"/>
                </a:solidFill>
                <a:latin typeface="Arial"/>
                <a:cs typeface="Arial"/>
              </a:rPr>
              <a:t>мене</a:t>
            </a:r>
            <a:r>
              <a:rPr sz="1800" spc="-250">
                <a:solidFill>
                  <a:srgbClr val="E8421F"/>
                </a:solidFill>
                <a:latin typeface="Arial"/>
                <a:cs typeface="Arial"/>
              </a:rPr>
              <a:t>д</a:t>
            </a:r>
            <a:r>
              <a:rPr sz="1800" spc="-235">
                <a:solidFill>
                  <a:srgbClr val="E8421F"/>
                </a:solidFill>
                <a:latin typeface="Arial"/>
                <a:cs typeface="Arial"/>
              </a:rPr>
              <a:t>жмент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endParaRPr sz="600"/>
          </a:p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15">
                <a:solidFill>
                  <a:srgbClr val="E8421F"/>
                </a:solidFill>
                <a:latin typeface="Arial"/>
                <a:cs typeface="Arial"/>
              </a:rPr>
              <a:t>б</a:t>
            </a:r>
            <a:r>
              <a:rPr sz="1800" spc="-254">
                <a:solidFill>
                  <a:srgbClr val="E8421F"/>
                </a:solidFill>
                <a:latin typeface="Arial"/>
                <a:cs typeface="Arial"/>
              </a:rPr>
              <a:t>а</a:t>
            </a:r>
            <a:r>
              <a:rPr sz="1800" spc="-155">
                <a:solidFill>
                  <a:srgbClr val="E8421F"/>
                </a:solidFill>
                <a:latin typeface="Arial"/>
                <a:cs typeface="Arial"/>
              </a:rPr>
              <a:t>нк</a:t>
            </a:r>
            <a:r>
              <a:rPr sz="1800" spc="-185">
                <a:solidFill>
                  <a:srgbClr val="E8421F"/>
                </a:solidFill>
                <a:latin typeface="Arial"/>
                <a:cs typeface="Arial"/>
              </a:rPr>
              <a:t>овс</a:t>
            </a:r>
            <a:r>
              <a:rPr sz="1800" spc="-145">
                <a:solidFill>
                  <a:srgbClr val="E8421F"/>
                </a:solidFill>
                <a:latin typeface="Arial"/>
                <a:cs typeface="Arial"/>
              </a:rPr>
              <a:t>к</a:t>
            </a:r>
            <a:r>
              <a:rPr sz="1800" spc="-235">
                <a:solidFill>
                  <a:srgbClr val="E8421F"/>
                </a:solidFill>
                <a:latin typeface="Arial"/>
                <a:cs typeface="Arial"/>
              </a:rPr>
              <a:t>ое</a:t>
            </a:r>
            <a:r>
              <a:rPr sz="18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00">
                <a:solidFill>
                  <a:srgbClr val="E8421F"/>
                </a:solidFill>
                <a:latin typeface="Arial"/>
                <a:cs typeface="Arial"/>
              </a:rPr>
              <a:t>д</a:t>
            </a:r>
            <a:r>
              <a:rPr sz="1800" spc="-275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1800" spc="-280">
                <a:solidFill>
                  <a:srgbClr val="E8421F"/>
                </a:solidFill>
                <a:latin typeface="Arial"/>
                <a:cs typeface="Arial"/>
              </a:rPr>
              <a:t>л</a:t>
            </a:r>
            <a:r>
              <a:rPr sz="1800" spc="-204">
                <a:solidFill>
                  <a:srgbClr val="E8421F"/>
                </a:solidFill>
                <a:latin typeface="Arial"/>
                <a:cs typeface="Arial"/>
              </a:rPr>
              <a:t>о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endParaRPr sz="600"/>
          </a:p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15">
                <a:solidFill>
                  <a:srgbClr val="E8421F"/>
                </a:solidFill>
                <a:latin typeface="Arial"/>
                <a:cs typeface="Arial"/>
              </a:rPr>
              <a:t>б</a:t>
            </a:r>
            <a:r>
              <a:rPr sz="1800" spc="-200">
                <a:solidFill>
                  <a:srgbClr val="E8421F"/>
                </a:solidFill>
                <a:latin typeface="Arial"/>
                <a:cs typeface="Arial"/>
              </a:rPr>
              <a:t>ан</a:t>
            </a:r>
            <a:r>
              <a:rPr sz="1800" spc="-155">
                <a:solidFill>
                  <a:srgbClr val="E8421F"/>
                </a:solidFill>
                <a:latin typeface="Arial"/>
                <a:cs typeface="Arial"/>
              </a:rPr>
              <a:t>к</a:t>
            </a:r>
            <a:r>
              <a:rPr sz="1800" spc="-185">
                <a:solidFill>
                  <a:srgbClr val="E8421F"/>
                </a:solidFill>
                <a:latin typeface="Arial"/>
                <a:cs typeface="Arial"/>
              </a:rPr>
              <a:t>овск</a:t>
            </a:r>
            <a:r>
              <a:rPr sz="1800" spc="-200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й</a:t>
            </a:r>
            <a:r>
              <a:rPr sz="1800" spc="-15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менеджмент</a:t>
            </a:r>
            <a:r>
              <a:rPr sz="1800" spc="-8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279400">
              <a:lnSpc>
                <a:spcPct val="100000"/>
              </a:lnSpc>
              <a:defRPr/>
            </a:pPr>
            <a:r>
              <a:rPr sz="1800" spc="-280">
                <a:solidFill>
                  <a:srgbClr val="E8421F"/>
                </a:solidFill>
                <a:latin typeface="Arial"/>
                <a:cs typeface="Arial"/>
              </a:rPr>
              <a:t>ма</a:t>
            </a:r>
            <a:r>
              <a:rPr sz="1800" spc="-180">
                <a:solidFill>
                  <a:srgbClr val="E8421F"/>
                </a:solidFill>
                <a:latin typeface="Arial"/>
                <a:cs typeface="Arial"/>
              </a:rPr>
              <a:t>рк</a:t>
            </a:r>
            <a:r>
              <a:rPr sz="1800" spc="-200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1800" spc="-185">
                <a:solidFill>
                  <a:srgbClr val="E8421F"/>
                </a:solidFill>
                <a:latin typeface="Arial"/>
                <a:cs typeface="Arial"/>
              </a:rPr>
              <a:t>тинг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  <a:defRPr/>
            </a:pPr>
            <a:endParaRPr sz="550"/>
          </a:p>
          <a:p>
            <a:pPr marL="279400" marR="6985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175">
                <a:solidFill>
                  <a:srgbClr val="E8421F"/>
                </a:solidFill>
                <a:latin typeface="Arial"/>
                <a:cs typeface="Arial"/>
              </a:rPr>
              <a:t>эко</a:t>
            </a:r>
            <a:r>
              <a:rPr sz="1800" spc="-250">
                <a:solidFill>
                  <a:srgbClr val="E8421F"/>
                </a:solidFill>
                <a:latin typeface="Arial"/>
                <a:cs typeface="Arial"/>
              </a:rPr>
              <a:t>ном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130">
                <a:solidFill>
                  <a:srgbClr val="E8421F"/>
                </a:solidFill>
                <a:latin typeface="Arial"/>
                <a:cs typeface="Arial"/>
              </a:rPr>
              <a:t>к</a:t>
            </a:r>
            <a:r>
              <a:rPr sz="1800" spc="-175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1800" spc="-20">
                <a:solidFill>
                  <a:srgbClr val="E8421F"/>
                </a:solidFill>
                <a:latin typeface="Arial"/>
                <a:cs typeface="Arial"/>
              </a:rPr>
              <a:t>-</a:t>
            </a:r>
            <a:r>
              <a:rPr sz="1800" spc="-280">
                <a:solidFill>
                  <a:srgbClr val="E8421F"/>
                </a:solidFill>
                <a:latin typeface="Arial"/>
                <a:cs typeface="Arial"/>
              </a:rPr>
              <a:t>ма</a:t>
            </a:r>
            <a:r>
              <a:rPr sz="1800" spc="-220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1800" spc="-270">
                <a:solidFill>
                  <a:srgbClr val="E8421F"/>
                </a:solidFill>
                <a:latin typeface="Arial"/>
                <a:cs typeface="Arial"/>
              </a:rPr>
              <a:t>ема</a:t>
            </a:r>
            <a:r>
              <a:rPr sz="1800" spc="-220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1800" spc="-22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220">
                <a:solidFill>
                  <a:srgbClr val="E8421F"/>
                </a:solidFill>
                <a:latin typeface="Arial"/>
                <a:cs typeface="Arial"/>
              </a:rPr>
              <a:t>ч</a:t>
            </a:r>
            <a:r>
              <a:rPr sz="1800" spc="-210">
                <a:solidFill>
                  <a:srgbClr val="E8421F"/>
                </a:solidFill>
                <a:latin typeface="Arial"/>
                <a:cs typeface="Arial"/>
              </a:rPr>
              <a:t>еское</a:t>
            </a:r>
            <a:r>
              <a:rPr sz="1800" spc="-204">
                <a:solidFill>
                  <a:srgbClr val="E8421F"/>
                </a:solidFill>
                <a:latin typeface="Arial"/>
                <a:cs typeface="Arial"/>
              </a:rPr>
              <a:t> мо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д</a:t>
            </a:r>
            <a:r>
              <a:rPr sz="1800" spc="-275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1800" spc="-280">
                <a:solidFill>
                  <a:srgbClr val="E8421F"/>
                </a:solidFill>
                <a:latin typeface="Arial"/>
                <a:cs typeface="Arial"/>
              </a:rPr>
              <a:t>л</a:t>
            </a:r>
            <a:r>
              <a:rPr sz="1800" spc="-235">
                <a:solidFill>
                  <a:srgbClr val="E8421F"/>
                </a:solidFill>
                <a:latin typeface="Arial"/>
                <a:cs typeface="Arial"/>
              </a:rPr>
              <a:t>ир</a:t>
            </a:r>
            <a:r>
              <a:rPr sz="1800" spc="-210">
                <a:solidFill>
                  <a:srgbClr val="E8421F"/>
                </a:solidFill>
                <a:latin typeface="Arial"/>
                <a:cs typeface="Arial"/>
              </a:rPr>
              <a:t>ова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ни</a:t>
            </a:r>
            <a:r>
              <a:rPr sz="1800" spc="-265">
                <a:solidFill>
                  <a:srgbClr val="E8421F"/>
                </a:solidFill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endParaRPr sz="600"/>
          </a:p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54">
                <a:solidFill>
                  <a:srgbClr val="E8421F"/>
                </a:solidFill>
                <a:latin typeface="Arial"/>
                <a:cs typeface="Arial"/>
              </a:rPr>
              <a:t>а</a:t>
            </a:r>
            <a:r>
              <a:rPr sz="1800" spc="-200">
                <a:solidFill>
                  <a:srgbClr val="E8421F"/>
                </a:solidFill>
                <a:latin typeface="Arial"/>
                <a:cs typeface="Arial"/>
              </a:rPr>
              <a:t>нти</a:t>
            </a:r>
            <a:r>
              <a:rPr sz="1800" spc="-165">
                <a:solidFill>
                  <a:srgbClr val="E8421F"/>
                </a:solidFill>
                <a:latin typeface="Arial"/>
                <a:cs typeface="Arial"/>
              </a:rPr>
              <a:t>к</a:t>
            </a:r>
            <a:r>
              <a:rPr sz="1800" spc="-235">
                <a:solidFill>
                  <a:srgbClr val="E8421F"/>
                </a:solidFill>
                <a:latin typeface="Arial"/>
                <a:cs typeface="Arial"/>
              </a:rPr>
              <a:t>ри</a:t>
            </a:r>
            <a:r>
              <a:rPr sz="1800" spc="-145">
                <a:solidFill>
                  <a:srgbClr val="E8421F"/>
                </a:solidFill>
                <a:latin typeface="Arial"/>
                <a:cs typeface="Arial"/>
              </a:rPr>
              <a:t>з</a:t>
            </a:r>
            <a:r>
              <a:rPr sz="1800" spc="-235">
                <a:solidFill>
                  <a:srgbClr val="E8421F"/>
                </a:solidFill>
                <a:latin typeface="Arial"/>
                <a:cs typeface="Arial"/>
              </a:rPr>
              <a:t>исное</a:t>
            </a:r>
            <a:r>
              <a:rPr sz="1800" spc="-14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25">
                <a:solidFill>
                  <a:srgbClr val="E8421F"/>
                </a:solidFill>
                <a:latin typeface="Arial"/>
                <a:cs typeface="Arial"/>
              </a:rPr>
              <a:t>упр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ав</a:t>
            </a:r>
            <a:r>
              <a:rPr sz="1800" spc="-250">
                <a:solidFill>
                  <a:srgbClr val="E8421F"/>
                </a:solidFill>
                <a:latin typeface="Arial"/>
                <a:cs typeface="Arial"/>
              </a:rPr>
              <a:t>л</a:t>
            </a:r>
            <a:r>
              <a:rPr sz="1800" spc="-240">
                <a:solidFill>
                  <a:srgbClr val="E8421F"/>
                </a:solidFill>
                <a:latin typeface="Arial"/>
                <a:cs typeface="Arial"/>
              </a:rPr>
              <a:t>ени</a:t>
            </a:r>
            <a:r>
              <a:rPr sz="1800" spc="-265">
                <a:solidFill>
                  <a:srgbClr val="E8421F"/>
                </a:solidFill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C00000"/>
              </a:buClr>
              <a:buFont typeface="Arial"/>
              <a:buChar char="•"/>
              <a:defRPr/>
            </a:pPr>
            <a:endParaRPr sz="600"/>
          </a:p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204">
                <a:solidFill>
                  <a:srgbClr val="E8421F"/>
                </a:solidFill>
                <a:latin typeface="Arial"/>
                <a:cs typeface="Arial"/>
              </a:rPr>
              <a:t>оцен</a:t>
            </a:r>
            <a:r>
              <a:rPr sz="1800" spc="-155">
                <a:solidFill>
                  <a:srgbClr val="E8421F"/>
                </a:solidFill>
                <a:latin typeface="Arial"/>
                <a:cs typeface="Arial"/>
              </a:rPr>
              <a:t>к</a:t>
            </a:r>
            <a:r>
              <a:rPr sz="1800" spc="-254">
                <a:solidFill>
                  <a:srgbClr val="E8421F"/>
                </a:solidFill>
                <a:latin typeface="Arial"/>
                <a:cs typeface="Arial"/>
              </a:rPr>
              <a:t>а</a:t>
            </a:r>
            <a:r>
              <a:rPr sz="1800" spc="-114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25">
                <a:solidFill>
                  <a:srgbClr val="E8421F"/>
                </a:solidFill>
                <a:latin typeface="Arial"/>
                <a:cs typeface="Arial"/>
              </a:rPr>
              <a:t>с</a:t>
            </a:r>
            <a:r>
              <a:rPr sz="1800" spc="-220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оимости</a:t>
            </a:r>
            <a:r>
              <a:rPr sz="1800" spc="-114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15">
                <a:solidFill>
                  <a:srgbClr val="E8421F"/>
                </a:solidFill>
                <a:latin typeface="Arial"/>
                <a:cs typeface="Arial"/>
              </a:rPr>
              <a:t>б</a:t>
            </a:r>
            <a:r>
              <a:rPr sz="1800" spc="-22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180">
                <a:solidFill>
                  <a:srgbClr val="E8421F"/>
                </a:solidFill>
                <a:latin typeface="Arial"/>
                <a:cs typeface="Arial"/>
              </a:rPr>
              <a:t>з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неса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"/>
              </a:spcBef>
              <a:buClr>
                <a:srgbClr val="C00000"/>
              </a:buClr>
              <a:buFont typeface="Arial"/>
              <a:buChar char="•"/>
              <a:defRPr/>
            </a:pPr>
            <a:endParaRPr sz="600"/>
          </a:p>
          <a:p>
            <a:pPr marL="279400" marR="255904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175">
                <a:solidFill>
                  <a:srgbClr val="E8421F"/>
                </a:solidFill>
                <a:latin typeface="Arial"/>
                <a:cs typeface="Arial"/>
              </a:rPr>
              <a:t>госу</a:t>
            </a:r>
            <a:r>
              <a:rPr sz="1800" spc="-204">
                <a:solidFill>
                  <a:srgbClr val="E8421F"/>
                </a:solidFill>
                <a:latin typeface="Arial"/>
                <a:cs typeface="Arial"/>
              </a:rPr>
              <a:t>д</a:t>
            </a:r>
            <a:r>
              <a:rPr sz="1800" spc="-254">
                <a:solidFill>
                  <a:srgbClr val="E8421F"/>
                </a:solidFill>
                <a:latin typeface="Arial"/>
                <a:cs typeface="Arial"/>
              </a:rPr>
              <a:t>а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рственные</a:t>
            </a:r>
            <a:r>
              <a:rPr sz="1800" spc="-9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220">
                <a:solidFill>
                  <a:srgbClr val="E8421F"/>
                </a:solidFill>
                <a:latin typeface="Arial"/>
                <a:cs typeface="Arial"/>
              </a:rPr>
              <a:t> мун</a:t>
            </a:r>
            <a:r>
              <a:rPr sz="1800" spc="-240">
                <a:solidFill>
                  <a:srgbClr val="E8421F"/>
                </a:solidFill>
                <a:latin typeface="Arial"/>
                <a:cs typeface="Arial"/>
              </a:rPr>
              <a:t>иц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250">
                <a:solidFill>
                  <a:srgbClr val="E8421F"/>
                </a:solidFill>
                <a:latin typeface="Arial"/>
                <a:cs typeface="Arial"/>
              </a:rPr>
              <a:t>па</a:t>
            </a:r>
            <a:r>
              <a:rPr sz="1800" spc="-260">
                <a:solidFill>
                  <a:srgbClr val="E8421F"/>
                </a:solidFill>
                <a:latin typeface="Arial"/>
                <a:cs typeface="Arial"/>
              </a:rPr>
              <a:t>л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ьные</a:t>
            </a:r>
            <a:r>
              <a:rPr sz="1800" spc="-114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345">
                <a:solidFill>
                  <a:srgbClr val="E8421F"/>
                </a:solidFill>
                <a:latin typeface="Arial"/>
                <a:cs typeface="Arial"/>
              </a:rPr>
              <a:t>ф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240">
                <a:solidFill>
                  <a:srgbClr val="E8421F"/>
                </a:solidFill>
                <a:latin typeface="Arial"/>
                <a:cs typeface="Arial"/>
              </a:rPr>
              <a:t>на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нсы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C00000"/>
              </a:buClr>
              <a:buFont typeface="Arial"/>
              <a:buChar char="•"/>
              <a:defRPr/>
            </a:pPr>
            <a:endParaRPr sz="550"/>
          </a:p>
          <a:p>
            <a:pPr marL="279400" indent="-266700">
              <a:lnSpc>
                <a:spcPct val="100000"/>
              </a:lnSpc>
              <a:buClr>
                <a:srgbClr val="C00000"/>
              </a:buClr>
              <a:buFont typeface="Arial"/>
              <a:buChar char="•"/>
              <a:tabLst>
                <a:tab pos="278765" algn="l"/>
              </a:tabLst>
              <a:defRPr/>
            </a:pPr>
            <a:r>
              <a:rPr sz="1800" spc="-345">
                <a:solidFill>
                  <a:srgbClr val="E8421F"/>
                </a:solidFill>
                <a:latin typeface="Arial"/>
                <a:cs typeface="Arial"/>
              </a:rPr>
              <a:t>ф</a:t>
            </a:r>
            <a:r>
              <a:rPr sz="1800" spc="-229">
                <a:solidFill>
                  <a:srgbClr val="E8421F"/>
                </a:solidFill>
                <a:latin typeface="Arial"/>
                <a:cs typeface="Arial"/>
              </a:rPr>
              <a:t>и</a:t>
            </a:r>
            <a:r>
              <a:rPr sz="1800" spc="-240">
                <a:solidFill>
                  <a:srgbClr val="E8421F"/>
                </a:solidFill>
                <a:latin typeface="Arial"/>
                <a:cs typeface="Arial"/>
              </a:rPr>
              <a:t>нансовые</a:t>
            </a:r>
            <a:r>
              <a:rPr sz="1800" spc="-114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1800" spc="-204">
                <a:solidFill>
                  <a:srgbClr val="E8421F"/>
                </a:solidFill>
                <a:latin typeface="Arial"/>
                <a:cs typeface="Arial"/>
              </a:rPr>
              <a:t>рынк</a:t>
            </a:r>
            <a:r>
              <a:rPr sz="1800" spc="-245">
                <a:solidFill>
                  <a:srgbClr val="E8421F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8403335" y="5762244"/>
            <a:ext cx="1336548" cy="58674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 txBox="1"/>
          <p:nvPr/>
        </p:nvSpPr>
        <p:spPr bwMode="auto">
          <a:xfrm>
            <a:off x="1812417" y="5098694"/>
            <a:ext cx="394144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4800" b="1" spc="-615">
                <a:solidFill>
                  <a:srgbClr val="7E7E7E"/>
                </a:solidFill>
                <a:latin typeface="Arial"/>
                <a:cs typeface="Arial"/>
              </a:rPr>
              <a:t>ПЕРСПЕКТИВЫ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 bwMode="auto">
          <a:xfrm>
            <a:off x="0" y="0"/>
            <a:ext cx="3517391" cy="5247132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0" y="0"/>
            <a:ext cx="1263396" cy="5247132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0" y="0"/>
            <a:ext cx="1208532" cy="4516417"/>
          </a:xfrm>
          <a:custGeom>
            <a:avLst/>
            <a:gdLst/>
            <a:ahLst/>
            <a:cxnLst/>
            <a:rect l="l" t="t" r="r" b="b"/>
            <a:pathLst>
              <a:path w="1208532" h="4516417" fill="norm" stroke="1" extrusionOk="0">
                <a:moveTo>
                  <a:pt x="1208532" y="0"/>
                </a:moveTo>
                <a:lnTo>
                  <a:pt x="0" y="0"/>
                </a:lnTo>
                <a:lnTo>
                  <a:pt x="0" y="4516417"/>
                </a:lnTo>
                <a:lnTo>
                  <a:pt x="1208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1744979" y="0"/>
            <a:ext cx="4462272" cy="5247132"/>
          </a:xfrm>
          <a:custGeom>
            <a:avLst/>
            <a:gdLst/>
            <a:ahLst/>
            <a:cxnLst/>
            <a:rect l="l" t="t" r="r" b="b"/>
            <a:pathLst>
              <a:path w="4462272" h="5247132" fill="norm" stroke="1" extrusionOk="0">
                <a:moveTo>
                  <a:pt x="4462272" y="0"/>
                </a:moveTo>
                <a:lnTo>
                  <a:pt x="1404112" y="0"/>
                </a:lnTo>
                <a:lnTo>
                  <a:pt x="0" y="5247132"/>
                </a:lnTo>
                <a:lnTo>
                  <a:pt x="3058160" y="5247132"/>
                </a:lnTo>
                <a:lnTo>
                  <a:pt x="4462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pc="-270"/>
              <a:t>Типич</a:t>
            </a:r>
            <a:r>
              <a:rPr spc="-275"/>
              <a:t>н</a:t>
            </a:r>
            <a:r>
              <a:rPr spc="-310"/>
              <a:t>ые</a:t>
            </a:r>
            <a:endParaRPr/>
          </a:p>
        </p:txBody>
      </p:sp>
      <p:sp>
        <p:nvSpPr>
          <p:cNvPr id="9" name="object 9"/>
          <p:cNvSpPr txBox="1"/>
          <p:nvPr/>
        </p:nvSpPr>
        <p:spPr bwMode="auto">
          <a:xfrm>
            <a:off x="2926460" y="586613"/>
            <a:ext cx="2185670" cy="428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9060" indent="543560">
              <a:lnSpc>
                <a:spcPct val="125000"/>
              </a:lnSpc>
              <a:defRPr/>
            </a:pPr>
            <a:r>
              <a:rPr sz="2000" spc="-220">
                <a:solidFill>
                  <a:srgbClr val="7E7E7E"/>
                </a:solidFill>
                <a:latin typeface="Arial"/>
                <a:cs typeface="Arial"/>
              </a:rPr>
              <a:t>должности:</a:t>
            </a:r>
            <a:r>
              <a:rPr sz="2000" spc="-1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235">
                <a:solidFill>
                  <a:srgbClr val="E8421F"/>
                </a:solidFill>
                <a:latin typeface="Arial"/>
                <a:cs typeface="Arial"/>
              </a:rPr>
              <a:t>Экономист/фина</a:t>
            </a:r>
            <a:r>
              <a:rPr sz="2000" spc="-245">
                <a:solidFill>
                  <a:srgbClr val="E8421F"/>
                </a:solidFill>
                <a:latin typeface="Arial"/>
                <a:cs typeface="Arial"/>
              </a:rPr>
              <a:t>н</a:t>
            </a:r>
            <a:r>
              <a:rPr sz="2000" spc="-265">
                <a:solidFill>
                  <a:srgbClr val="E8421F"/>
                </a:solidFill>
                <a:latin typeface="Arial"/>
                <a:cs typeface="Arial"/>
              </a:rPr>
              <a:t>си</a:t>
            </a:r>
            <a:r>
              <a:rPr sz="2000" spc="-245">
                <a:solidFill>
                  <a:srgbClr val="E8421F"/>
                </a:solidFill>
                <a:latin typeface="Arial"/>
                <a:cs typeface="Arial"/>
              </a:rPr>
              <a:t>с</a:t>
            </a:r>
            <a:r>
              <a:rPr sz="2000" spc="-220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2000" spc="-13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90">
                <a:solidFill>
                  <a:srgbClr val="E8421F"/>
                </a:solidFill>
                <a:latin typeface="Arial"/>
                <a:cs typeface="Arial"/>
              </a:rPr>
              <a:t>Бу</a:t>
            </a:r>
            <a:r>
              <a:rPr sz="2000" spc="-220">
                <a:solidFill>
                  <a:srgbClr val="E8421F"/>
                </a:solidFill>
                <a:latin typeface="Arial"/>
                <a:cs typeface="Arial"/>
              </a:rPr>
              <a:t>хга</a:t>
            </a:r>
            <a:r>
              <a:rPr sz="2000" spc="-265">
                <a:solidFill>
                  <a:srgbClr val="E8421F"/>
                </a:solidFill>
                <a:latin typeface="Arial"/>
                <a:cs typeface="Arial"/>
              </a:rPr>
              <a:t>л</a:t>
            </a:r>
            <a:r>
              <a:rPr sz="2000" spc="-229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2000" spc="-290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2000" spc="-235">
                <a:solidFill>
                  <a:srgbClr val="E8421F"/>
                </a:solidFill>
                <a:latin typeface="Arial"/>
                <a:cs typeface="Arial"/>
              </a:rPr>
              <a:t>р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600"/>
              </a:lnSpc>
              <a:defRPr/>
            </a:pPr>
            <a:endParaRPr sz="600"/>
          </a:p>
          <a:p>
            <a:pPr marL="12700">
              <a:lnSpc>
                <a:spcPct val="100000"/>
              </a:lnSpc>
              <a:defRPr/>
            </a:pPr>
            <a:r>
              <a:rPr sz="2000" spc="-350">
                <a:solidFill>
                  <a:srgbClr val="E8421F"/>
                </a:solidFill>
                <a:latin typeface="Arial"/>
                <a:cs typeface="Arial"/>
              </a:rPr>
              <a:t>Ме</a:t>
            </a:r>
            <a:r>
              <a:rPr sz="2000" spc="-295">
                <a:solidFill>
                  <a:srgbClr val="E8421F"/>
                </a:solidFill>
                <a:latin typeface="Arial"/>
                <a:cs typeface="Arial"/>
              </a:rPr>
              <a:t>н</a:t>
            </a:r>
            <a:r>
              <a:rPr sz="2000" spc="-245">
                <a:solidFill>
                  <a:srgbClr val="E8421F"/>
                </a:solidFill>
                <a:latin typeface="Arial"/>
                <a:cs typeface="Arial"/>
              </a:rPr>
              <a:t>едж</a:t>
            </a:r>
            <a:r>
              <a:rPr sz="2000" spc="-235">
                <a:solidFill>
                  <a:srgbClr val="E8421F"/>
                </a:solidFill>
                <a:latin typeface="Arial"/>
                <a:cs typeface="Arial"/>
              </a:rPr>
              <a:t>ер</a:t>
            </a:r>
            <a:r>
              <a:rPr sz="2000" spc="-13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20">
                <a:solidFill>
                  <a:srgbClr val="E8421F"/>
                </a:solidFill>
                <a:latin typeface="Arial"/>
                <a:cs typeface="Arial"/>
              </a:rPr>
              <a:t>по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defRPr/>
            </a:pPr>
            <a:r>
              <a:rPr sz="2000" spc="-229">
                <a:solidFill>
                  <a:srgbClr val="E8421F"/>
                </a:solidFill>
                <a:latin typeface="Arial"/>
                <a:cs typeface="Arial"/>
              </a:rPr>
              <a:t>пр</a:t>
            </a:r>
            <a:r>
              <a:rPr sz="2000" spc="-220">
                <a:solidFill>
                  <a:srgbClr val="E8421F"/>
                </a:solidFill>
                <a:latin typeface="Arial"/>
                <a:cs typeface="Arial"/>
              </a:rPr>
              <a:t>од</a:t>
            </a:r>
            <a:r>
              <a:rPr sz="2000" spc="-165">
                <a:solidFill>
                  <a:srgbClr val="E8421F"/>
                </a:solidFill>
                <a:latin typeface="Arial"/>
                <a:cs typeface="Arial"/>
              </a:rPr>
              <a:t>ажам/</a:t>
            </a:r>
            <a:r>
              <a:rPr sz="2000" spc="-220">
                <a:solidFill>
                  <a:srgbClr val="E8421F"/>
                </a:solidFill>
                <a:latin typeface="Arial"/>
                <a:cs typeface="Arial"/>
              </a:rPr>
              <a:t>закупкам</a:t>
            </a:r>
            <a:endParaRPr sz="2000">
              <a:latin typeface="Arial"/>
              <a:cs typeface="Arial"/>
            </a:endParaRPr>
          </a:p>
          <a:p>
            <a:pPr marL="12700" marR="1200150">
              <a:lnSpc>
                <a:spcPct val="125000"/>
              </a:lnSpc>
              <a:defRPr/>
            </a:pPr>
            <a:r>
              <a:rPr sz="2000" spc="-235">
                <a:solidFill>
                  <a:srgbClr val="E8421F"/>
                </a:solidFill>
                <a:latin typeface="Arial"/>
                <a:cs typeface="Arial"/>
              </a:rPr>
              <a:t>Логи</a:t>
            </a:r>
            <a:r>
              <a:rPr sz="2000" spc="-215">
                <a:solidFill>
                  <a:srgbClr val="E8421F"/>
                </a:solidFill>
                <a:latin typeface="Arial"/>
                <a:cs typeface="Arial"/>
              </a:rPr>
              <a:t>с</a:t>
            </a:r>
            <a:r>
              <a:rPr sz="2000" spc="-220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2000" spc="-135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350">
                <a:solidFill>
                  <a:srgbClr val="E8421F"/>
                </a:solidFill>
                <a:latin typeface="Arial"/>
                <a:cs typeface="Arial"/>
              </a:rPr>
              <a:t>Ме</a:t>
            </a:r>
            <a:r>
              <a:rPr sz="2000" spc="-290">
                <a:solidFill>
                  <a:srgbClr val="E8421F"/>
                </a:solidFill>
                <a:latin typeface="Arial"/>
                <a:cs typeface="Arial"/>
              </a:rPr>
              <a:t>н</a:t>
            </a:r>
            <a:r>
              <a:rPr sz="2000" spc="-235">
                <a:solidFill>
                  <a:srgbClr val="E8421F"/>
                </a:solidFill>
                <a:latin typeface="Arial"/>
                <a:cs typeface="Arial"/>
              </a:rPr>
              <a:t>еджер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defRPr/>
            </a:pPr>
            <a:r>
              <a:rPr sz="2000" spc="-235">
                <a:solidFill>
                  <a:srgbClr val="E8421F"/>
                </a:solidFill>
                <a:latin typeface="Arial"/>
                <a:cs typeface="Arial"/>
              </a:rPr>
              <a:t>по</a:t>
            </a:r>
            <a:r>
              <a:rPr sz="2000" spc="-12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50">
                <a:solidFill>
                  <a:srgbClr val="E8421F"/>
                </a:solidFill>
                <a:latin typeface="Arial"/>
                <a:cs typeface="Arial"/>
              </a:rPr>
              <a:t>перс</a:t>
            </a: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000" spc="-275">
                <a:solidFill>
                  <a:srgbClr val="E8421F"/>
                </a:solidFill>
                <a:latin typeface="Arial"/>
                <a:cs typeface="Arial"/>
              </a:rPr>
              <a:t>налу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"/>
              </a:spcBef>
              <a:defRPr/>
            </a:pPr>
            <a:endParaRPr sz="600"/>
          </a:p>
          <a:p>
            <a:pPr marL="12700" marR="128905">
              <a:lnSpc>
                <a:spcPct val="100000"/>
              </a:lnSpc>
              <a:defRPr/>
            </a:pPr>
            <a:r>
              <a:rPr sz="2000" spc="-315">
                <a:solidFill>
                  <a:srgbClr val="E8421F"/>
                </a:solidFill>
                <a:latin typeface="Arial"/>
                <a:cs typeface="Arial"/>
              </a:rPr>
              <a:t>Мар</a:t>
            </a:r>
            <a:r>
              <a:rPr sz="2000" spc="-170">
                <a:solidFill>
                  <a:srgbClr val="E8421F"/>
                </a:solidFill>
                <a:latin typeface="Arial"/>
                <a:cs typeface="Arial"/>
              </a:rPr>
              <a:t>к</a:t>
            </a:r>
            <a:r>
              <a:rPr sz="2000" spc="-225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2000" spc="-215">
                <a:solidFill>
                  <a:srgbClr val="E8421F"/>
                </a:solidFill>
                <a:latin typeface="Arial"/>
                <a:cs typeface="Arial"/>
              </a:rPr>
              <a:t>толог</a:t>
            </a:r>
            <a:r>
              <a:rPr sz="2000" spc="275">
                <a:solidFill>
                  <a:srgbClr val="E8421F"/>
                </a:solidFill>
                <a:latin typeface="Arial"/>
                <a:cs typeface="Arial"/>
              </a:rPr>
              <a:t>/ </a:t>
            </a:r>
            <a:r>
              <a:rPr sz="2000" spc="-300">
                <a:solidFill>
                  <a:srgbClr val="E8421F"/>
                </a:solidFill>
                <a:latin typeface="Arial"/>
                <a:cs typeface="Arial"/>
              </a:rPr>
              <a:t>ме</a:t>
            </a:r>
            <a:r>
              <a:rPr sz="2000" spc="-275">
                <a:solidFill>
                  <a:srgbClr val="E8421F"/>
                </a:solidFill>
                <a:latin typeface="Arial"/>
                <a:cs typeface="Arial"/>
              </a:rPr>
              <a:t>н</a:t>
            </a:r>
            <a:r>
              <a:rPr sz="2000" spc="-235">
                <a:solidFill>
                  <a:srgbClr val="E8421F"/>
                </a:solidFill>
                <a:latin typeface="Arial"/>
                <a:cs typeface="Arial"/>
              </a:rPr>
              <a:t>еджер</a:t>
            </a:r>
            <a:r>
              <a:rPr sz="2000" spc="-15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35">
                <a:solidFill>
                  <a:srgbClr val="E8421F"/>
                </a:solidFill>
                <a:latin typeface="Arial"/>
                <a:cs typeface="Arial"/>
              </a:rPr>
              <a:t>по</a:t>
            </a:r>
            <a:r>
              <a:rPr sz="2000" spc="-12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70">
                <a:solidFill>
                  <a:srgbClr val="E8421F"/>
                </a:solidFill>
                <a:latin typeface="Arial"/>
                <a:cs typeface="Arial"/>
              </a:rPr>
              <a:t>рекламе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600"/>
              </a:lnSpc>
              <a:defRPr/>
            </a:pPr>
            <a:endParaRPr sz="600"/>
          </a:p>
          <a:p>
            <a:pPr marL="12700">
              <a:lnSpc>
                <a:spcPct val="100000"/>
              </a:lnSpc>
              <a:defRPr/>
            </a:pPr>
            <a:r>
              <a:rPr sz="2000" spc="-225">
                <a:solidFill>
                  <a:srgbClr val="E8421F"/>
                </a:solidFill>
                <a:latin typeface="Arial"/>
                <a:cs typeface="Arial"/>
              </a:rPr>
              <a:t>Дирек</a:t>
            </a:r>
            <a:r>
              <a:rPr sz="2000" spc="-195">
                <a:solidFill>
                  <a:srgbClr val="E8421F"/>
                </a:solidFill>
                <a:latin typeface="Arial"/>
                <a:cs typeface="Arial"/>
              </a:rPr>
              <a:t>т</a:t>
            </a:r>
            <a:r>
              <a:rPr sz="2000" spc="-225">
                <a:solidFill>
                  <a:srgbClr val="E8421F"/>
                </a:solidFill>
                <a:latin typeface="Arial"/>
                <a:cs typeface="Arial"/>
              </a:rPr>
              <a:t>о</a:t>
            </a:r>
            <a:r>
              <a:rPr sz="2000" spc="-220">
                <a:solidFill>
                  <a:srgbClr val="E8421F"/>
                </a:solidFill>
                <a:latin typeface="Arial"/>
                <a:cs typeface="Arial"/>
              </a:rPr>
              <a:t>р</a:t>
            </a:r>
            <a:r>
              <a:rPr sz="2000" spc="275">
                <a:solidFill>
                  <a:srgbClr val="E8421F"/>
                </a:solidFill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defRPr/>
            </a:pPr>
            <a:r>
              <a:rPr sz="2000" spc="-254">
                <a:solidFill>
                  <a:srgbClr val="E8421F"/>
                </a:solidFill>
                <a:latin typeface="Arial"/>
                <a:cs typeface="Arial"/>
              </a:rPr>
              <a:t>заместит</a:t>
            </a:r>
            <a:r>
              <a:rPr sz="2000" spc="-280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2000" spc="-265">
                <a:solidFill>
                  <a:srgbClr val="E8421F"/>
                </a:solidFill>
                <a:latin typeface="Arial"/>
                <a:cs typeface="Arial"/>
              </a:rPr>
              <a:t>ль</a:t>
            </a:r>
            <a:r>
              <a:rPr sz="2000" spc="-150">
                <a:solidFill>
                  <a:srgbClr val="E8421F"/>
                </a:solidFill>
                <a:latin typeface="Arial"/>
                <a:cs typeface="Arial"/>
              </a:rPr>
              <a:t> </a:t>
            </a:r>
            <a:r>
              <a:rPr sz="2000" spc="-240">
                <a:solidFill>
                  <a:srgbClr val="E8421F"/>
                </a:solidFill>
                <a:latin typeface="Arial"/>
                <a:cs typeface="Arial"/>
              </a:rPr>
              <a:t>дир</a:t>
            </a:r>
            <a:r>
              <a:rPr sz="2000" spc="-215">
                <a:solidFill>
                  <a:srgbClr val="E8421F"/>
                </a:solidFill>
                <a:latin typeface="Arial"/>
                <a:cs typeface="Arial"/>
              </a:rPr>
              <a:t>е</a:t>
            </a:r>
            <a:r>
              <a:rPr sz="2000" spc="-180">
                <a:solidFill>
                  <a:srgbClr val="E8421F"/>
                </a:solidFill>
                <a:latin typeface="Arial"/>
                <a:cs typeface="Arial"/>
              </a:rPr>
              <a:t>к</a:t>
            </a:r>
            <a:r>
              <a:rPr sz="2000" spc="-235">
                <a:solidFill>
                  <a:srgbClr val="E8421F"/>
                </a:solidFill>
                <a:latin typeface="Arial"/>
                <a:cs typeface="Arial"/>
              </a:rPr>
              <a:t>тора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 bwMode="auto">
          <a:xfrm>
            <a:off x="6071489" y="2945868"/>
            <a:ext cx="590804" cy="176680"/>
          </a:xfrm>
          <a:custGeom>
            <a:avLst/>
            <a:gdLst/>
            <a:ahLst/>
            <a:cxnLst/>
            <a:rect l="l" t="t" r="r" b="b"/>
            <a:pathLst>
              <a:path w="590803" h="176680" fill="norm" stroke="1" extrusionOk="0">
                <a:moveTo>
                  <a:pt x="0" y="658"/>
                </a:moveTo>
                <a:lnTo>
                  <a:pt x="31668" y="0"/>
                </a:lnTo>
                <a:lnTo>
                  <a:pt x="63259" y="381"/>
                </a:lnTo>
                <a:lnTo>
                  <a:pt x="94747" y="1796"/>
                </a:lnTo>
                <a:lnTo>
                  <a:pt x="157321" y="7695"/>
                </a:lnTo>
                <a:lnTo>
                  <a:pt x="219193" y="17635"/>
                </a:lnTo>
                <a:lnTo>
                  <a:pt x="280169" y="31559"/>
                </a:lnTo>
                <a:lnTo>
                  <a:pt x="340054" y="49407"/>
                </a:lnTo>
                <a:lnTo>
                  <a:pt x="398653" y="71118"/>
                </a:lnTo>
                <a:lnTo>
                  <a:pt x="455771" y="96634"/>
                </a:lnTo>
                <a:lnTo>
                  <a:pt x="511212" y="125896"/>
                </a:lnTo>
                <a:lnTo>
                  <a:pt x="564781" y="158843"/>
                </a:lnTo>
                <a:lnTo>
                  <a:pt x="590804" y="176680"/>
                </a:lnTo>
              </a:path>
            </a:pathLst>
          </a:custGeom>
          <a:ln w="76200">
            <a:solidFill>
              <a:srgbClr val="E8421F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5156398" y="2956179"/>
            <a:ext cx="1903587" cy="1883343"/>
          </a:xfrm>
          <a:custGeom>
            <a:avLst/>
            <a:gdLst/>
            <a:ahLst/>
            <a:cxnLst/>
            <a:rect l="l" t="t" r="r" b="b"/>
            <a:pathLst>
              <a:path w="1903587" h="1883343" fill="norm" stroke="1" extrusionOk="0">
                <a:moveTo>
                  <a:pt x="1517070" y="183769"/>
                </a:moveTo>
                <a:lnTo>
                  <a:pt x="1577999" y="232148"/>
                </a:lnTo>
                <a:lnTo>
                  <a:pt x="1633877" y="284400"/>
                </a:lnTo>
                <a:lnTo>
                  <a:pt x="1684654" y="340186"/>
                </a:lnTo>
                <a:lnTo>
                  <a:pt x="1730278" y="399167"/>
                </a:lnTo>
                <a:lnTo>
                  <a:pt x="1770697" y="461004"/>
                </a:lnTo>
                <a:lnTo>
                  <a:pt x="1805861" y="525357"/>
                </a:lnTo>
                <a:lnTo>
                  <a:pt x="1835717" y="591889"/>
                </a:lnTo>
                <a:lnTo>
                  <a:pt x="1860214" y="660260"/>
                </a:lnTo>
                <a:lnTo>
                  <a:pt x="1879301" y="730131"/>
                </a:lnTo>
                <a:lnTo>
                  <a:pt x="1892927" y="801163"/>
                </a:lnTo>
                <a:lnTo>
                  <a:pt x="1901039" y="873017"/>
                </a:lnTo>
                <a:lnTo>
                  <a:pt x="1903587" y="945354"/>
                </a:lnTo>
                <a:lnTo>
                  <a:pt x="1900519" y="1017835"/>
                </a:lnTo>
                <a:lnTo>
                  <a:pt x="1891784" y="1090121"/>
                </a:lnTo>
                <a:lnTo>
                  <a:pt x="1877330" y="1161873"/>
                </a:lnTo>
                <a:lnTo>
                  <a:pt x="1857105" y="1232752"/>
                </a:lnTo>
                <a:lnTo>
                  <a:pt x="1831059" y="1302419"/>
                </a:lnTo>
                <a:lnTo>
                  <a:pt x="1799140" y="1370535"/>
                </a:lnTo>
                <a:lnTo>
                  <a:pt x="1761296" y="1436761"/>
                </a:lnTo>
                <a:lnTo>
                  <a:pt x="1717476" y="1500759"/>
                </a:lnTo>
                <a:lnTo>
                  <a:pt x="1668581" y="1561065"/>
                </a:lnTo>
                <a:lnTo>
                  <a:pt x="1615772" y="1616374"/>
                </a:lnTo>
                <a:lnTo>
                  <a:pt x="1559392" y="1666633"/>
                </a:lnTo>
                <a:lnTo>
                  <a:pt x="1499784" y="1711792"/>
                </a:lnTo>
                <a:lnTo>
                  <a:pt x="1437291" y="1751800"/>
                </a:lnTo>
                <a:lnTo>
                  <a:pt x="1372254" y="1786606"/>
                </a:lnTo>
                <a:lnTo>
                  <a:pt x="1305016" y="1816158"/>
                </a:lnTo>
                <a:lnTo>
                  <a:pt x="1235921" y="1840407"/>
                </a:lnTo>
                <a:lnTo>
                  <a:pt x="1165310" y="1859301"/>
                </a:lnTo>
                <a:lnTo>
                  <a:pt x="1093525" y="1872789"/>
                </a:lnTo>
                <a:lnTo>
                  <a:pt x="1020911" y="1880820"/>
                </a:lnTo>
                <a:lnTo>
                  <a:pt x="947808" y="1883343"/>
                </a:lnTo>
                <a:lnTo>
                  <a:pt x="874559" y="1880308"/>
                </a:lnTo>
                <a:lnTo>
                  <a:pt x="801508" y="1871663"/>
                </a:lnTo>
                <a:lnTo>
                  <a:pt x="728996" y="1857357"/>
                </a:lnTo>
                <a:lnTo>
                  <a:pt x="657366" y="1837339"/>
                </a:lnTo>
                <a:lnTo>
                  <a:pt x="586960" y="1811559"/>
                </a:lnTo>
                <a:lnTo>
                  <a:pt x="518122" y="1779965"/>
                </a:lnTo>
                <a:lnTo>
                  <a:pt x="451193" y="1742506"/>
                </a:lnTo>
                <a:lnTo>
                  <a:pt x="386516" y="1699133"/>
                </a:lnTo>
                <a:lnTo>
                  <a:pt x="325588" y="1650753"/>
                </a:lnTo>
                <a:lnTo>
                  <a:pt x="269709" y="1598501"/>
                </a:lnTo>
                <a:lnTo>
                  <a:pt x="218933" y="1542715"/>
                </a:lnTo>
                <a:lnTo>
                  <a:pt x="173309" y="1483734"/>
                </a:lnTo>
                <a:lnTo>
                  <a:pt x="132889" y="1421897"/>
                </a:lnTo>
                <a:lnTo>
                  <a:pt x="97726" y="1357544"/>
                </a:lnTo>
                <a:lnTo>
                  <a:pt x="67870" y="1291012"/>
                </a:lnTo>
                <a:lnTo>
                  <a:pt x="43373" y="1222641"/>
                </a:lnTo>
                <a:lnTo>
                  <a:pt x="24285" y="1152770"/>
                </a:lnTo>
                <a:lnTo>
                  <a:pt x="10660" y="1081738"/>
                </a:lnTo>
                <a:lnTo>
                  <a:pt x="2547" y="1009884"/>
                </a:lnTo>
                <a:lnTo>
                  <a:pt x="0" y="937547"/>
                </a:lnTo>
                <a:lnTo>
                  <a:pt x="3068" y="865066"/>
                </a:lnTo>
                <a:lnTo>
                  <a:pt x="11803" y="792780"/>
                </a:lnTo>
                <a:lnTo>
                  <a:pt x="26257" y="721028"/>
                </a:lnTo>
                <a:lnTo>
                  <a:pt x="46482" y="650149"/>
                </a:lnTo>
                <a:lnTo>
                  <a:pt x="72528" y="580482"/>
                </a:lnTo>
                <a:lnTo>
                  <a:pt x="104447" y="512366"/>
                </a:lnTo>
                <a:lnTo>
                  <a:pt x="142291" y="446140"/>
                </a:lnTo>
                <a:lnTo>
                  <a:pt x="186110" y="382143"/>
                </a:lnTo>
                <a:lnTo>
                  <a:pt x="212862" y="347936"/>
                </a:lnTo>
                <a:lnTo>
                  <a:pt x="241033" y="315135"/>
                </a:lnTo>
                <a:lnTo>
                  <a:pt x="270565" y="283771"/>
                </a:lnTo>
                <a:lnTo>
                  <a:pt x="301398" y="253874"/>
                </a:lnTo>
                <a:lnTo>
                  <a:pt x="333474" y="225474"/>
                </a:lnTo>
                <a:lnTo>
                  <a:pt x="366734" y="198603"/>
                </a:lnTo>
                <a:lnTo>
                  <a:pt x="401119" y="173291"/>
                </a:lnTo>
                <a:lnTo>
                  <a:pt x="436571" y="149568"/>
                </a:lnTo>
                <a:lnTo>
                  <a:pt x="473029" y="127465"/>
                </a:lnTo>
                <a:lnTo>
                  <a:pt x="510437" y="107013"/>
                </a:lnTo>
                <a:lnTo>
                  <a:pt x="548734" y="88242"/>
                </a:lnTo>
                <a:lnTo>
                  <a:pt x="587861" y="71182"/>
                </a:lnTo>
                <a:lnTo>
                  <a:pt x="627761" y="55865"/>
                </a:lnTo>
                <a:lnTo>
                  <a:pt x="668373" y="42321"/>
                </a:lnTo>
                <a:lnTo>
                  <a:pt x="709640" y="30581"/>
                </a:lnTo>
                <a:lnTo>
                  <a:pt x="751502" y="20674"/>
                </a:lnTo>
                <a:lnTo>
                  <a:pt x="793901" y="12632"/>
                </a:lnTo>
                <a:lnTo>
                  <a:pt x="836777" y="6485"/>
                </a:lnTo>
                <a:lnTo>
                  <a:pt x="880072" y="2264"/>
                </a:lnTo>
                <a:lnTo>
                  <a:pt x="923726" y="0"/>
                </a:lnTo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 txBox="1"/>
          <p:nvPr/>
        </p:nvSpPr>
        <p:spPr bwMode="auto">
          <a:xfrm>
            <a:off x="5533390" y="3035554"/>
            <a:ext cx="1139825" cy="165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ct val="100000"/>
              </a:lnSpc>
              <a:defRPr/>
            </a:pPr>
            <a:r>
              <a:rPr sz="7200" spc="-606" baseline="-25000">
                <a:solidFill>
                  <a:srgbClr val="E8421F"/>
                </a:solidFill>
                <a:latin typeface="Arial"/>
                <a:cs typeface="Arial"/>
              </a:rPr>
              <a:t>5</a:t>
            </a:r>
            <a:r>
              <a:rPr sz="3200" spc="-545">
                <a:solidFill>
                  <a:srgbClr val="E8421F"/>
                </a:solidFill>
                <a:latin typeface="Arial"/>
                <a:cs typeface="Arial"/>
              </a:rPr>
              <a:t>%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  <a:defRPr/>
            </a:pPr>
            <a:endParaRPr sz="1000"/>
          </a:p>
          <a:p>
            <a:pPr>
              <a:lnSpc>
                <a:spcPts val="1000"/>
              </a:lnSpc>
              <a:spcBef>
                <a:spcPts val="51"/>
              </a:spcBef>
              <a:defRPr/>
            </a:pPr>
            <a:endParaRPr sz="1000"/>
          </a:p>
          <a:p>
            <a:pPr marL="12700" marR="6350" indent="0" algn="ctr">
              <a:lnSpc>
                <a:spcPct val="100000"/>
              </a:lnSpc>
              <a:defRPr/>
            </a:pPr>
            <a:r>
              <a:rPr sz="1400" spc="-235">
                <a:solidFill>
                  <a:srgbClr val="7E7E7E"/>
                </a:solidFill>
                <a:latin typeface="Arial"/>
                <a:cs typeface="Arial"/>
              </a:rPr>
              <a:t>м</a:t>
            </a:r>
            <a:r>
              <a:rPr sz="1400" spc="-180">
                <a:solidFill>
                  <a:srgbClr val="7E7E7E"/>
                </a:solidFill>
                <a:latin typeface="Arial"/>
                <a:cs typeface="Arial"/>
              </a:rPr>
              <a:t>униципаль</a:t>
            </a: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н</a:t>
            </a:r>
            <a:r>
              <a:rPr sz="1400" spc="-185">
                <a:solidFill>
                  <a:srgbClr val="7E7E7E"/>
                </a:solidFill>
                <a:latin typeface="Arial"/>
                <a:cs typeface="Arial"/>
              </a:rPr>
              <a:t>ая</a:t>
            </a:r>
            <a:r>
              <a:rPr sz="1400" spc="-8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90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sz="14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65">
                <a:solidFill>
                  <a:srgbClr val="7E7E7E"/>
                </a:solidFill>
                <a:latin typeface="Arial"/>
                <a:cs typeface="Arial"/>
              </a:rPr>
              <a:t>г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ос</a:t>
            </a: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у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да</a:t>
            </a:r>
            <a:r>
              <a:rPr sz="1400" spc="-160">
                <a:solidFill>
                  <a:srgbClr val="7E7E7E"/>
                </a:solidFill>
                <a:latin typeface="Arial"/>
                <a:cs typeface="Arial"/>
              </a:rPr>
              <a:t>рств</a:t>
            </a:r>
            <a:r>
              <a:rPr sz="1400" spc="-215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нн</a:t>
            </a:r>
            <a:r>
              <a:rPr sz="1400" spc="-185">
                <a:solidFill>
                  <a:srgbClr val="7E7E7E"/>
                </a:solidFill>
                <a:latin typeface="Arial"/>
                <a:cs typeface="Arial"/>
              </a:rPr>
              <a:t>ая</a:t>
            </a:r>
            <a:r>
              <a:rPr sz="1400" spc="-160">
                <a:solidFill>
                  <a:srgbClr val="7E7E7E"/>
                </a:solidFill>
                <a:latin typeface="Arial"/>
                <a:cs typeface="Arial"/>
              </a:rPr>
              <a:t> вл</a:t>
            </a:r>
            <a:r>
              <a:rPr sz="1400" spc="-165">
                <a:solidFill>
                  <a:srgbClr val="7E7E7E"/>
                </a:solidFill>
                <a:latin typeface="Arial"/>
                <a:cs typeface="Arial"/>
              </a:rPr>
              <a:t>асть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8045322" y="3035554"/>
            <a:ext cx="906780" cy="144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7200" spc="-606" baseline="-25000">
                <a:solidFill>
                  <a:srgbClr val="E8421F"/>
                </a:solidFill>
                <a:latin typeface="Arial"/>
                <a:cs typeface="Arial"/>
              </a:rPr>
              <a:t>5</a:t>
            </a:r>
            <a:r>
              <a:rPr sz="3200" spc="-545">
                <a:solidFill>
                  <a:srgbClr val="E8421F"/>
                </a:solidFill>
                <a:latin typeface="Arial"/>
                <a:cs typeface="Arial"/>
              </a:rPr>
              <a:t>%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  <a:defRPr/>
            </a:pPr>
            <a:endParaRPr sz="1000"/>
          </a:p>
          <a:p>
            <a:pPr>
              <a:lnSpc>
                <a:spcPts val="1000"/>
              </a:lnSpc>
              <a:spcBef>
                <a:spcPts val="51"/>
              </a:spcBef>
              <a:defRPr/>
            </a:pPr>
            <a:endParaRPr sz="1000"/>
          </a:p>
          <a:p>
            <a:pPr marL="254635" marR="6350" indent="-198120">
              <a:lnSpc>
                <a:spcPct val="100000"/>
              </a:lnSpc>
              <a:defRPr/>
            </a:pPr>
            <a:r>
              <a:rPr sz="1400" spc="-165">
                <a:solidFill>
                  <a:srgbClr val="7E7E7E"/>
                </a:solidFill>
                <a:latin typeface="Arial"/>
                <a:cs typeface="Arial"/>
              </a:rPr>
              <a:t>со</a:t>
            </a:r>
            <a:r>
              <a:rPr sz="1400" spc="-190">
                <a:solidFill>
                  <a:srgbClr val="7E7E7E"/>
                </a:solidFill>
                <a:latin typeface="Arial"/>
                <a:cs typeface="Arial"/>
              </a:rPr>
              <a:t>б</a:t>
            </a:r>
            <a:r>
              <a:rPr sz="1400" spc="-160">
                <a:solidFill>
                  <a:srgbClr val="7E7E7E"/>
                </a:solidFill>
                <a:latin typeface="Arial"/>
                <a:cs typeface="Arial"/>
              </a:rPr>
              <a:t>ств</a:t>
            </a:r>
            <a:r>
              <a:rPr sz="1400" spc="-215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нн</a:t>
            </a:r>
            <a:r>
              <a:rPr sz="1400" spc="-215">
                <a:solidFill>
                  <a:srgbClr val="7E7E7E"/>
                </a:solidFill>
                <a:latin typeface="Arial"/>
                <a:cs typeface="Arial"/>
              </a:rPr>
              <a:t>ый</a:t>
            </a:r>
            <a:r>
              <a:rPr sz="14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80">
                <a:solidFill>
                  <a:srgbClr val="7E7E7E"/>
                </a:solidFill>
                <a:latin typeface="Arial"/>
                <a:cs typeface="Arial"/>
              </a:rPr>
              <a:t>б</a:t>
            </a: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изн</a:t>
            </a:r>
            <a:r>
              <a:rPr sz="1400" spc="-215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 bwMode="auto">
          <a:xfrm>
            <a:off x="6071489" y="570255"/>
            <a:ext cx="925703" cy="607288"/>
          </a:xfrm>
          <a:custGeom>
            <a:avLst/>
            <a:gdLst/>
            <a:ahLst/>
            <a:cxnLst/>
            <a:rect l="l" t="t" r="r" b="b"/>
            <a:pathLst>
              <a:path w="925703" h="607288" fill="norm" stroke="1" extrusionOk="0">
                <a:moveTo>
                  <a:pt x="0" y="355"/>
                </a:moveTo>
                <a:lnTo>
                  <a:pt x="60935" y="0"/>
                </a:lnTo>
                <a:lnTo>
                  <a:pt x="121191" y="3441"/>
                </a:lnTo>
                <a:lnTo>
                  <a:pt x="180624" y="10587"/>
                </a:lnTo>
                <a:lnTo>
                  <a:pt x="239090" y="21341"/>
                </a:lnTo>
                <a:lnTo>
                  <a:pt x="296445" y="35610"/>
                </a:lnTo>
                <a:lnTo>
                  <a:pt x="352546" y="53299"/>
                </a:lnTo>
                <a:lnTo>
                  <a:pt x="407249" y="74315"/>
                </a:lnTo>
                <a:lnTo>
                  <a:pt x="460410" y="98562"/>
                </a:lnTo>
                <a:lnTo>
                  <a:pt x="511885" y="125947"/>
                </a:lnTo>
                <a:lnTo>
                  <a:pt x="561530" y="156375"/>
                </a:lnTo>
                <a:lnTo>
                  <a:pt x="609202" y="189752"/>
                </a:lnTo>
                <a:lnTo>
                  <a:pt x="654756" y="225983"/>
                </a:lnTo>
                <a:lnTo>
                  <a:pt x="698048" y="264975"/>
                </a:lnTo>
                <a:lnTo>
                  <a:pt x="738936" y="306634"/>
                </a:lnTo>
                <a:lnTo>
                  <a:pt x="777275" y="350863"/>
                </a:lnTo>
                <a:lnTo>
                  <a:pt x="812921" y="397571"/>
                </a:lnTo>
                <a:lnTo>
                  <a:pt x="845731" y="446661"/>
                </a:lnTo>
                <a:lnTo>
                  <a:pt x="875560" y="498040"/>
                </a:lnTo>
                <a:lnTo>
                  <a:pt x="902265" y="551614"/>
                </a:lnTo>
                <a:lnTo>
                  <a:pt x="925703" y="607288"/>
                </a:lnTo>
              </a:path>
            </a:pathLst>
          </a:custGeom>
          <a:ln w="76200">
            <a:solidFill>
              <a:srgbClr val="E8421F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 bwMode="auto">
          <a:xfrm>
            <a:off x="5156515" y="581787"/>
            <a:ext cx="1903352" cy="1881713"/>
          </a:xfrm>
          <a:custGeom>
            <a:avLst/>
            <a:gdLst/>
            <a:ahLst/>
            <a:cxnLst/>
            <a:rect l="l" t="t" r="r" b="b"/>
            <a:pathLst>
              <a:path w="1903352" h="1881713" fill="norm" stroke="1" extrusionOk="0">
                <a:moveTo>
                  <a:pt x="1837628" y="596900"/>
                </a:moveTo>
                <a:lnTo>
                  <a:pt x="1863208" y="669876"/>
                </a:lnTo>
                <a:lnTo>
                  <a:pt x="1882431" y="743475"/>
                </a:lnTo>
                <a:lnTo>
                  <a:pt x="1895438" y="817381"/>
                </a:lnTo>
                <a:lnTo>
                  <a:pt x="1902365" y="891280"/>
                </a:lnTo>
                <a:lnTo>
                  <a:pt x="1903352" y="964860"/>
                </a:lnTo>
                <a:lnTo>
                  <a:pt x="1898537" y="1037806"/>
                </a:lnTo>
                <a:lnTo>
                  <a:pt x="1888058" y="1109804"/>
                </a:lnTo>
                <a:lnTo>
                  <a:pt x="1872054" y="1180541"/>
                </a:lnTo>
                <a:lnTo>
                  <a:pt x="1850663" y="1249702"/>
                </a:lnTo>
                <a:lnTo>
                  <a:pt x="1824023" y="1316974"/>
                </a:lnTo>
                <a:lnTo>
                  <a:pt x="1792273" y="1382042"/>
                </a:lnTo>
                <a:lnTo>
                  <a:pt x="1755551" y="1444594"/>
                </a:lnTo>
                <a:lnTo>
                  <a:pt x="1713996" y="1504315"/>
                </a:lnTo>
                <a:lnTo>
                  <a:pt x="1667746" y="1560891"/>
                </a:lnTo>
                <a:lnTo>
                  <a:pt x="1616940" y="1614009"/>
                </a:lnTo>
                <a:lnTo>
                  <a:pt x="1561715" y="1663354"/>
                </a:lnTo>
                <a:lnTo>
                  <a:pt x="1502210" y="1708613"/>
                </a:lnTo>
                <a:lnTo>
                  <a:pt x="1438564" y="1749472"/>
                </a:lnTo>
                <a:lnTo>
                  <a:pt x="1370915" y="1785617"/>
                </a:lnTo>
                <a:lnTo>
                  <a:pt x="1299402" y="1816735"/>
                </a:lnTo>
                <a:lnTo>
                  <a:pt x="1225583" y="1842026"/>
                </a:lnTo>
                <a:lnTo>
                  <a:pt x="1151136" y="1861033"/>
                </a:lnTo>
                <a:lnTo>
                  <a:pt x="1076380" y="1873892"/>
                </a:lnTo>
                <a:lnTo>
                  <a:pt x="1001631" y="1880739"/>
                </a:lnTo>
                <a:lnTo>
                  <a:pt x="927207" y="1881713"/>
                </a:lnTo>
                <a:lnTo>
                  <a:pt x="853425" y="1876949"/>
                </a:lnTo>
                <a:lnTo>
                  <a:pt x="780603" y="1866584"/>
                </a:lnTo>
                <a:lnTo>
                  <a:pt x="709059" y="1850756"/>
                </a:lnTo>
                <a:lnTo>
                  <a:pt x="639110" y="1829601"/>
                </a:lnTo>
                <a:lnTo>
                  <a:pt x="571073" y="1803257"/>
                </a:lnTo>
                <a:lnTo>
                  <a:pt x="505266" y="1771859"/>
                </a:lnTo>
                <a:lnTo>
                  <a:pt x="442006" y="1735545"/>
                </a:lnTo>
                <a:lnTo>
                  <a:pt x="381610" y="1694452"/>
                </a:lnTo>
                <a:lnTo>
                  <a:pt x="324397" y="1648716"/>
                </a:lnTo>
                <a:lnTo>
                  <a:pt x="270684" y="1598475"/>
                </a:lnTo>
                <a:lnTo>
                  <a:pt x="220788" y="1543865"/>
                </a:lnTo>
                <a:lnTo>
                  <a:pt x="175026" y="1485024"/>
                </a:lnTo>
                <a:lnTo>
                  <a:pt x="133717" y="1422087"/>
                </a:lnTo>
                <a:lnTo>
                  <a:pt x="97177" y="1355193"/>
                </a:lnTo>
                <a:lnTo>
                  <a:pt x="65724" y="1284477"/>
                </a:lnTo>
                <a:lnTo>
                  <a:pt x="40144" y="1211500"/>
                </a:lnTo>
                <a:lnTo>
                  <a:pt x="20921" y="1137899"/>
                </a:lnTo>
                <a:lnTo>
                  <a:pt x="7914" y="1063989"/>
                </a:lnTo>
                <a:lnTo>
                  <a:pt x="986" y="990084"/>
                </a:lnTo>
                <a:lnTo>
                  <a:pt x="0" y="916499"/>
                </a:lnTo>
                <a:lnTo>
                  <a:pt x="4815" y="843547"/>
                </a:lnTo>
                <a:lnTo>
                  <a:pt x="15294" y="771543"/>
                </a:lnTo>
                <a:lnTo>
                  <a:pt x="31298" y="700800"/>
                </a:lnTo>
                <a:lnTo>
                  <a:pt x="52689" y="631633"/>
                </a:lnTo>
                <a:lnTo>
                  <a:pt x="79329" y="564356"/>
                </a:lnTo>
                <a:lnTo>
                  <a:pt x="111079" y="499283"/>
                </a:lnTo>
                <a:lnTo>
                  <a:pt x="147801" y="436728"/>
                </a:lnTo>
                <a:lnTo>
                  <a:pt x="189356" y="377006"/>
                </a:lnTo>
                <a:lnTo>
                  <a:pt x="235606" y="320430"/>
                </a:lnTo>
                <a:lnTo>
                  <a:pt x="286412" y="267315"/>
                </a:lnTo>
                <a:lnTo>
                  <a:pt x="341637" y="217974"/>
                </a:lnTo>
                <a:lnTo>
                  <a:pt x="401142" y="172723"/>
                </a:lnTo>
                <a:lnTo>
                  <a:pt x="464788" y="131874"/>
                </a:lnTo>
                <a:lnTo>
                  <a:pt x="532436" y="95743"/>
                </a:lnTo>
                <a:lnTo>
                  <a:pt x="603950" y="64642"/>
                </a:lnTo>
                <a:lnTo>
                  <a:pt x="650245" y="48056"/>
                </a:lnTo>
                <a:lnTo>
                  <a:pt x="697279" y="33862"/>
                </a:lnTo>
                <a:lnTo>
                  <a:pt x="744953" y="22084"/>
                </a:lnTo>
                <a:lnTo>
                  <a:pt x="793167" y="12750"/>
                </a:lnTo>
                <a:lnTo>
                  <a:pt x="841819" y="5885"/>
                </a:lnTo>
                <a:lnTo>
                  <a:pt x="890810" y="1515"/>
                </a:lnTo>
                <a:lnTo>
                  <a:pt x="907198" y="617"/>
                </a:lnTo>
                <a:lnTo>
                  <a:pt x="923609" y="0"/>
                </a:lnTo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 bwMode="auto">
          <a:xfrm>
            <a:off x="8222488" y="570230"/>
            <a:ext cx="1229105" cy="1883378"/>
          </a:xfrm>
          <a:custGeom>
            <a:avLst/>
            <a:gdLst/>
            <a:ahLst/>
            <a:cxnLst/>
            <a:rect l="l" t="t" r="r" b="b"/>
            <a:pathLst>
              <a:path w="1229105" h="1883378" fill="norm" stroke="1" extrusionOk="0">
                <a:moveTo>
                  <a:pt x="255523" y="0"/>
                </a:moveTo>
                <a:lnTo>
                  <a:pt x="333692" y="1386"/>
                </a:lnTo>
                <a:lnTo>
                  <a:pt x="410260" y="8892"/>
                </a:lnTo>
                <a:lnTo>
                  <a:pt x="484976" y="22282"/>
                </a:lnTo>
                <a:lnTo>
                  <a:pt x="557590" y="41318"/>
                </a:lnTo>
                <a:lnTo>
                  <a:pt x="627852" y="65764"/>
                </a:lnTo>
                <a:lnTo>
                  <a:pt x="695510" y="95382"/>
                </a:lnTo>
                <a:lnTo>
                  <a:pt x="760314" y="129935"/>
                </a:lnTo>
                <a:lnTo>
                  <a:pt x="822015" y="169188"/>
                </a:lnTo>
                <a:lnTo>
                  <a:pt x="880360" y="212902"/>
                </a:lnTo>
                <a:lnTo>
                  <a:pt x="935101" y="260842"/>
                </a:lnTo>
                <a:lnTo>
                  <a:pt x="985985" y="312769"/>
                </a:lnTo>
                <a:lnTo>
                  <a:pt x="1032763" y="368448"/>
                </a:lnTo>
                <a:lnTo>
                  <a:pt x="1075185" y="427641"/>
                </a:lnTo>
                <a:lnTo>
                  <a:pt x="1113000" y="490111"/>
                </a:lnTo>
                <a:lnTo>
                  <a:pt x="1145956" y="555623"/>
                </a:lnTo>
                <a:lnTo>
                  <a:pt x="1173805" y="623937"/>
                </a:lnTo>
                <a:lnTo>
                  <a:pt x="1196294" y="694819"/>
                </a:lnTo>
                <a:lnTo>
                  <a:pt x="1213175" y="768030"/>
                </a:lnTo>
                <a:lnTo>
                  <a:pt x="1224195" y="843335"/>
                </a:lnTo>
                <a:lnTo>
                  <a:pt x="1229105" y="920496"/>
                </a:lnTo>
                <a:lnTo>
                  <a:pt x="1227702" y="997795"/>
                </a:lnTo>
                <a:lnTo>
                  <a:pt x="1220110" y="1073510"/>
                </a:lnTo>
                <a:lnTo>
                  <a:pt x="1206567" y="1147393"/>
                </a:lnTo>
                <a:lnTo>
                  <a:pt x="1187313" y="1219195"/>
                </a:lnTo>
                <a:lnTo>
                  <a:pt x="1162589" y="1288670"/>
                </a:lnTo>
                <a:lnTo>
                  <a:pt x="1132634" y="1355570"/>
                </a:lnTo>
                <a:lnTo>
                  <a:pt x="1097687" y="1419648"/>
                </a:lnTo>
                <a:lnTo>
                  <a:pt x="1057989" y="1480655"/>
                </a:lnTo>
                <a:lnTo>
                  <a:pt x="1013778" y="1538344"/>
                </a:lnTo>
                <a:lnTo>
                  <a:pt x="965295" y="1592468"/>
                </a:lnTo>
                <a:lnTo>
                  <a:pt x="912779" y="1642780"/>
                </a:lnTo>
                <a:lnTo>
                  <a:pt x="856469" y="1689030"/>
                </a:lnTo>
                <a:lnTo>
                  <a:pt x="796606" y="1730973"/>
                </a:lnTo>
                <a:lnTo>
                  <a:pt x="733429" y="1768361"/>
                </a:lnTo>
                <a:lnTo>
                  <a:pt x="667178" y="1800945"/>
                </a:lnTo>
                <a:lnTo>
                  <a:pt x="598092" y="1828478"/>
                </a:lnTo>
                <a:lnTo>
                  <a:pt x="526411" y="1850714"/>
                </a:lnTo>
                <a:lnTo>
                  <a:pt x="452375" y="1867404"/>
                </a:lnTo>
                <a:lnTo>
                  <a:pt x="376223" y="1878300"/>
                </a:lnTo>
                <a:lnTo>
                  <a:pt x="298195" y="1883156"/>
                </a:lnTo>
                <a:lnTo>
                  <a:pt x="283054" y="1883378"/>
                </a:lnTo>
                <a:lnTo>
                  <a:pt x="267921" y="1883362"/>
                </a:lnTo>
                <a:lnTo>
                  <a:pt x="222599" y="1881882"/>
                </a:lnTo>
                <a:lnTo>
                  <a:pt x="177448" y="1878267"/>
                </a:lnTo>
                <a:lnTo>
                  <a:pt x="132541" y="1872532"/>
                </a:lnTo>
                <a:lnTo>
                  <a:pt x="87949" y="1864695"/>
                </a:lnTo>
                <a:lnTo>
                  <a:pt x="43744" y="1854768"/>
                </a:lnTo>
                <a:lnTo>
                  <a:pt x="14526" y="1846999"/>
                </a:lnTo>
                <a:lnTo>
                  <a:pt x="0" y="1842770"/>
                </a:lnTo>
              </a:path>
            </a:pathLst>
          </a:custGeom>
          <a:ln w="76200">
            <a:solidFill>
              <a:srgbClr val="E8421F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" name="object 17"/>
          <p:cNvSpPr/>
          <p:nvPr/>
        </p:nvSpPr>
        <p:spPr bwMode="auto">
          <a:xfrm>
            <a:off x="7547575" y="581533"/>
            <a:ext cx="938564" cy="1839848"/>
          </a:xfrm>
          <a:custGeom>
            <a:avLst/>
            <a:gdLst/>
            <a:ahLst/>
            <a:cxnLst/>
            <a:rect l="l" t="t" r="r" b="b"/>
            <a:pathLst>
              <a:path w="938564" h="1839849" fill="norm" stroke="1" extrusionOk="0">
                <a:moveTo>
                  <a:pt x="670848" y="1839849"/>
                </a:moveTo>
                <a:lnTo>
                  <a:pt x="597153" y="1814048"/>
                </a:lnTo>
                <a:lnTo>
                  <a:pt x="526939" y="1782950"/>
                </a:lnTo>
                <a:lnTo>
                  <a:pt x="460367" y="1746857"/>
                </a:lnTo>
                <a:lnTo>
                  <a:pt x="397599" y="1706072"/>
                </a:lnTo>
                <a:lnTo>
                  <a:pt x="338797" y="1660898"/>
                </a:lnTo>
                <a:lnTo>
                  <a:pt x="284122" y="1611637"/>
                </a:lnTo>
                <a:lnTo>
                  <a:pt x="233737" y="1558593"/>
                </a:lnTo>
                <a:lnTo>
                  <a:pt x="187803" y="1502069"/>
                </a:lnTo>
                <a:lnTo>
                  <a:pt x="146482" y="1442367"/>
                </a:lnTo>
                <a:lnTo>
                  <a:pt x="109937" y="1379791"/>
                </a:lnTo>
                <a:lnTo>
                  <a:pt x="78328" y="1314643"/>
                </a:lnTo>
                <a:lnTo>
                  <a:pt x="51818" y="1247226"/>
                </a:lnTo>
                <a:lnTo>
                  <a:pt x="30568" y="1177843"/>
                </a:lnTo>
                <a:lnTo>
                  <a:pt x="14740" y="1106797"/>
                </a:lnTo>
                <a:lnTo>
                  <a:pt x="4497" y="1034391"/>
                </a:lnTo>
                <a:lnTo>
                  <a:pt x="0" y="960927"/>
                </a:lnTo>
                <a:lnTo>
                  <a:pt x="1410" y="886709"/>
                </a:lnTo>
                <a:lnTo>
                  <a:pt x="8890" y="812040"/>
                </a:lnTo>
                <a:lnTo>
                  <a:pt x="22601" y="737222"/>
                </a:lnTo>
                <a:lnTo>
                  <a:pt x="42706" y="662558"/>
                </a:lnTo>
                <a:lnTo>
                  <a:pt x="62768" y="605119"/>
                </a:lnTo>
                <a:lnTo>
                  <a:pt x="86283" y="549610"/>
                </a:lnTo>
                <a:lnTo>
                  <a:pt x="113109" y="496135"/>
                </a:lnTo>
                <a:lnTo>
                  <a:pt x="143105" y="444800"/>
                </a:lnTo>
                <a:lnTo>
                  <a:pt x="176129" y="395710"/>
                </a:lnTo>
                <a:lnTo>
                  <a:pt x="212040" y="348968"/>
                </a:lnTo>
                <a:lnTo>
                  <a:pt x="250696" y="304681"/>
                </a:lnTo>
                <a:lnTo>
                  <a:pt x="291955" y="262954"/>
                </a:lnTo>
                <a:lnTo>
                  <a:pt x="335676" y="223890"/>
                </a:lnTo>
                <a:lnTo>
                  <a:pt x="381717" y="187594"/>
                </a:lnTo>
                <a:lnTo>
                  <a:pt x="429936" y="154173"/>
                </a:lnTo>
                <a:lnTo>
                  <a:pt x="480192" y="123730"/>
                </a:lnTo>
                <a:lnTo>
                  <a:pt x="532342" y="96371"/>
                </a:lnTo>
                <a:lnTo>
                  <a:pt x="586247" y="72199"/>
                </a:lnTo>
                <a:lnTo>
                  <a:pt x="641763" y="51321"/>
                </a:lnTo>
                <a:lnTo>
                  <a:pt x="698749" y="33841"/>
                </a:lnTo>
                <a:lnTo>
                  <a:pt x="757064" y="19864"/>
                </a:lnTo>
                <a:lnTo>
                  <a:pt x="816566" y="9495"/>
                </a:lnTo>
                <a:lnTo>
                  <a:pt x="877113" y="2839"/>
                </a:lnTo>
                <a:lnTo>
                  <a:pt x="938564" y="0"/>
                </a:lnTo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" name="object 18"/>
          <p:cNvSpPr txBox="1"/>
          <p:nvPr/>
        </p:nvSpPr>
        <p:spPr bwMode="auto">
          <a:xfrm>
            <a:off x="5492241" y="842136"/>
            <a:ext cx="1221740" cy="147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 algn="ctr">
              <a:lnSpc>
                <a:spcPct val="100000"/>
              </a:lnSpc>
              <a:defRPr/>
            </a:pPr>
            <a:r>
              <a:rPr sz="4800" spc="-405">
                <a:solidFill>
                  <a:srgbClr val="E8421F"/>
                </a:solidFill>
                <a:latin typeface="Arial"/>
                <a:cs typeface="Arial"/>
              </a:rPr>
              <a:t>2</a:t>
            </a:r>
            <a:r>
              <a:rPr sz="4800" spc="-408">
                <a:solidFill>
                  <a:srgbClr val="E8421F"/>
                </a:solidFill>
                <a:latin typeface="Arial"/>
                <a:cs typeface="Arial"/>
              </a:rPr>
              <a:t>0</a:t>
            </a:r>
            <a:r>
              <a:rPr sz="4800" spc="-817" baseline="30000">
                <a:solidFill>
                  <a:srgbClr val="E8421F"/>
                </a:solidFill>
                <a:latin typeface="Arial"/>
                <a:cs typeface="Arial"/>
              </a:rPr>
              <a:t>%</a:t>
            </a:r>
            <a:endParaRPr sz="4800" baseline="300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0"/>
              </a:spcBef>
              <a:defRPr/>
            </a:pPr>
            <a:endParaRPr sz="600"/>
          </a:p>
          <a:p>
            <a:pPr marL="12700" marR="6350" indent="-635" algn="ctr">
              <a:lnSpc>
                <a:spcPct val="100000"/>
              </a:lnSpc>
              <a:defRPr/>
            </a:pPr>
            <a:r>
              <a:rPr sz="1400" spc="-100">
                <a:solidFill>
                  <a:srgbClr val="7E7E7E"/>
                </a:solidFill>
                <a:latin typeface="Arial"/>
                <a:cs typeface="Arial"/>
              </a:rPr>
              <a:t>к</a:t>
            </a:r>
            <a:r>
              <a:rPr sz="1400" spc="-120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у</a:t>
            </a:r>
            <a:r>
              <a:rPr sz="1400" spc="-180">
                <a:solidFill>
                  <a:srgbClr val="7E7E7E"/>
                </a:solidFill>
                <a:latin typeface="Arial"/>
                <a:cs typeface="Arial"/>
              </a:rPr>
              <a:t>п</a:t>
            </a:r>
            <a:r>
              <a:rPr sz="1400" spc="-200">
                <a:solidFill>
                  <a:srgbClr val="7E7E7E"/>
                </a:solidFill>
                <a:latin typeface="Arial"/>
                <a:cs typeface="Arial"/>
              </a:rPr>
              <a:t>ные</a:t>
            </a:r>
            <a:r>
              <a:rPr sz="1400" spc="-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90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sz="14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65">
                <a:solidFill>
                  <a:srgbClr val="7E7E7E"/>
                </a:solidFill>
                <a:latin typeface="Arial"/>
                <a:cs typeface="Arial"/>
              </a:rPr>
              <a:t>г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радо</a:t>
            </a: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о</a:t>
            </a:r>
            <a:r>
              <a:rPr sz="1400" spc="-180">
                <a:solidFill>
                  <a:srgbClr val="7E7E7E"/>
                </a:solidFill>
                <a:latin typeface="Arial"/>
                <a:cs typeface="Arial"/>
              </a:rPr>
              <a:t>б</a:t>
            </a:r>
            <a:r>
              <a:rPr sz="1400" spc="-165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400" spc="-160">
                <a:solidFill>
                  <a:srgbClr val="7E7E7E"/>
                </a:solidFill>
                <a:latin typeface="Arial"/>
                <a:cs typeface="Arial"/>
              </a:rPr>
              <a:t>азу</a:t>
            </a:r>
            <a:r>
              <a:rPr sz="1400" spc="-245">
                <a:solidFill>
                  <a:srgbClr val="7E7E7E"/>
                </a:solidFill>
                <a:latin typeface="Arial"/>
                <a:cs typeface="Arial"/>
              </a:rPr>
              <a:t>ю</a:t>
            </a:r>
            <a:r>
              <a:rPr sz="1400" spc="-215">
                <a:solidFill>
                  <a:srgbClr val="7E7E7E"/>
                </a:solidFill>
                <a:latin typeface="Arial"/>
                <a:cs typeface="Arial"/>
              </a:rPr>
              <a:t>щи</a:t>
            </a:r>
            <a:r>
              <a:rPr sz="1400" spc="-204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0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предприятия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8000745" y="842136"/>
            <a:ext cx="1040129" cy="125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355" algn="ctr">
              <a:lnSpc>
                <a:spcPct val="100000"/>
              </a:lnSpc>
              <a:defRPr/>
            </a:pPr>
            <a:r>
              <a:rPr sz="4800" spc="-405">
                <a:solidFill>
                  <a:srgbClr val="E8421F"/>
                </a:solidFill>
                <a:latin typeface="Arial"/>
                <a:cs typeface="Arial"/>
              </a:rPr>
              <a:t>70</a:t>
            </a:r>
            <a:r>
              <a:rPr sz="4800" spc="-817" baseline="30000">
                <a:solidFill>
                  <a:srgbClr val="E8421F"/>
                </a:solidFill>
                <a:latin typeface="Arial"/>
                <a:cs typeface="Arial"/>
              </a:rPr>
              <a:t>%</a:t>
            </a:r>
            <a:endParaRPr sz="4800" baseline="300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0"/>
              </a:spcBef>
              <a:defRPr/>
            </a:pPr>
            <a:endParaRPr sz="600"/>
          </a:p>
          <a:p>
            <a:pPr marL="12700" marR="6350" indent="-1270" algn="ctr">
              <a:lnSpc>
                <a:spcPct val="100000"/>
              </a:lnSpc>
              <a:defRPr/>
            </a:pPr>
            <a:r>
              <a:rPr sz="1400" spc="-220">
                <a:solidFill>
                  <a:srgbClr val="7E7E7E"/>
                </a:solidFill>
                <a:latin typeface="Arial"/>
                <a:cs typeface="Arial"/>
              </a:rPr>
              <a:t>малый</a:t>
            </a:r>
            <a:r>
              <a:rPr sz="1400" spc="-7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90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sz="1400" spc="-9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65">
                <a:solidFill>
                  <a:srgbClr val="7E7E7E"/>
                </a:solidFill>
                <a:latin typeface="Arial"/>
                <a:cs typeface="Arial"/>
              </a:rPr>
              <a:t>с</a:t>
            </a: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1400" spc="-215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70">
                <a:solidFill>
                  <a:srgbClr val="7E7E7E"/>
                </a:solidFill>
                <a:latin typeface="Arial"/>
                <a:cs typeface="Arial"/>
              </a:rPr>
              <a:t>дн</a:t>
            </a:r>
            <a:r>
              <a:rPr sz="1400" spc="-160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sz="1400" spc="-190">
                <a:solidFill>
                  <a:srgbClr val="7E7E7E"/>
                </a:solidFill>
                <a:latin typeface="Arial"/>
                <a:cs typeface="Arial"/>
              </a:rPr>
              <a:t>й</a:t>
            </a:r>
            <a:r>
              <a:rPr sz="1400" spc="-9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180">
                <a:solidFill>
                  <a:srgbClr val="7E7E7E"/>
                </a:solidFill>
                <a:latin typeface="Arial"/>
                <a:cs typeface="Arial"/>
              </a:rPr>
              <a:t>б</a:t>
            </a:r>
            <a:r>
              <a:rPr sz="1400" spc="-155">
                <a:solidFill>
                  <a:srgbClr val="7E7E7E"/>
                </a:solidFill>
                <a:latin typeface="Arial"/>
                <a:cs typeface="Arial"/>
              </a:rPr>
              <a:t>изн</a:t>
            </a:r>
            <a:r>
              <a:rPr sz="1400" spc="-215">
                <a:solidFill>
                  <a:srgbClr val="7E7E7E"/>
                </a:solidFill>
                <a:latin typeface="Arial"/>
                <a:cs typeface="Arial"/>
              </a:rPr>
              <a:t>е</a:t>
            </a:r>
            <a:r>
              <a:rPr sz="1400" spc="-175">
                <a:solidFill>
                  <a:srgbClr val="7E7E7E"/>
                </a:solidFill>
                <a:latin typeface="Arial"/>
                <a:cs typeface="Arial"/>
              </a:rPr>
              <a:t>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 bwMode="auto">
          <a:xfrm>
            <a:off x="8464168" y="2945868"/>
            <a:ext cx="590803" cy="176680"/>
          </a:xfrm>
          <a:custGeom>
            <a:avLst/>
            <a:gdLst/>
            <a:ahLst/>
            <a:cxnLst/>
            <a:rect l="l" t="t" r="r" b="b"/>
            <a:pathLst>
              <a:path w="590803" h="176680" fill="norm" stroke="1" extrusionOk="0">
                <a:moveTo>
                  <a:pt x="0" y="658"/>
                </a:moveTo>
                <a:lnTo>
                  <a:pt x="31668" y="0"/>
                </a:lnTo>
                <a:lnTo>
                  <a:pt x="63259" y="381"/>
                </a:lnTo>
                <a:lnTo>
                  <a:pt x="94747" y="1796"/>
                </a:lnTo>
                <a:lnTo>
                  <a:pt x="157321" y="7695"/>
                </a:lnTo>
                <a:lnTo>
                  <a:pt x="219193" y="17635"/>
                </a:lnTo>
                <a:lnTo>
                  <a:pt x="280169" y="31559"/>
                </a:lnTo>
                <a:lnTo>
                  <a:pt x="340054" y="49407"/>
                </a:lnTo>
                <a:lnTo>
                  <a:pt x="398653" y="71118"/>
                </a:lnTo>
                <a:lnTo>
                  <a:pt x="455771" y="96634"/>
                </a:lnTo>
                <a:lnTo>
                  <a:pt x="511212" y="125896"/>
                </a:lnTo>
                <a:lnTo>
                  <a:pt x="564781" y="158843"/>
                </a:lnTo>
                <a:lnTo>
                  <a:pt x="590803" y="176680"/>
                </a:lnTo>
              </a:path>
            </a:pathLst>
          </a:custGeom>
          <a:ln w="76200">
            <a:solidFill>
              <a:srgbClr val="E8421F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 bwMode="auto">
          <a:xfrm>
            <a:off x="7549077" y="2956179"/>
            <a:ext cx="1903587" cy="1883343"/>
          </a:xfrm>
          <a:custGeom>
            <a:avLst/>
            <a:gdLst/>
            <a:ahLst/>
            <a:cxnLst/>
            <a:rect l="l" t="t" r="r" b="b"/>
            <a:pathLst>
              <a:path w="1903587" h="1883343" fill="norm" stroke="1" extrusionOk="0">
                <a:moveTo>
                  <a:pt x="1517070" y="183769"/>
                </a:moveTo>
                <a:lnTo>
                  <a:pt x="1577999" y="232148"/>
                </a:lnTo>
                <a:lnTo>
                  <a:pt x="1633877" y="284400"/>
                </a:lnTo>
                <a:lnTo>
                  <a:pt x="1684654" y="340186"/>
                </a:lnTo>
                <a:lnTo>
                  <a:pt x="1730278" y="399167"/>
                </a:lnTo>
                <a:lnTo>
                  <a:pt x="1770697" y="461004"/>
                </a:lnTo>
                <a:lnTo>
                  <a:pt x="1805861" y="525357"/>
                </a:lnTo>
                <a:lnTo>
                  <a:pt x="1835717" y="591889"/>
                </a:lnTo>
                <a:lnTo>
                  <a:pt x="1860214" y="660260"/>
                </a:lnTo>
                <a:lnTo>
                  <a:pt x="1879301" y="730131"/>
                </a:lnTo>
                <a:lnTo>
                  <a:pt x="1892927" y="801163"/>
                </a:lnTo>
                <a:lnTo>
                  <a:pt x="1901039" y="873017"/>
                </a:lnTo>
                <a:lnTo>
                  <a:pt x="1903587" y="945354"/>
                </a:lnTo>
                <a:lnTo>
                  <a:pt x="1900519" y="1017835"/>
                </a:lnTo>
                <a:lnTo>
                  <a:pt x="1891784" y="1090121"/>
                </a:lnTo>
                <a:lnTo>
                  <a:pt x="1877330" y="1161873"/>
                </a:lnTo>
                <a:lnTo>
                  <a:pt x="1857105" y="1232752"/>
                </a:lnTo>
                <a:lnTo>
                  <a:pt x="1831059" y="1302419"/>
                </a:lnTo>
                <a:lnTo>
                  <a:pt x="1799140" y="1370535"/>
                </a:lnTo>
                <a:lnTo>
                  <a:pt x="1761296" y="1436761"/>
                </a:lnTo>
                <a:lnTo>
                  <a:pt x="1717476" y="1500759"/>
                </a:lnTo>
                <a:lnTo>
                  <a:pt x="1668581" y="1561065"/>
                </a:lnTo>
                <a:lnTo>
                  <a:pt x="1615772" y="1616374"/>
                </a:lnTo>
                <a:lnTo>
                  <a:pt x="1559392" y="1666633"/>
                </a:lnTo>
                <a:lnTo>
                  <a:pt x="1499784" y="1711792"/>
                </a:lnTo>
                <a:lnTo>
                  <a:pt x="1437291" y="1751800"/>
                </a:lnTo>
                <a:lnTo>
                  <a:pt x="1372254" y="1786606"/>
                </a:lnTo>
                <a:lnTo>
                  <a:pt x="1305016" y="1816158"/>
                </a:lnTo>
                <a:lnTo>
                  <a:pt x="1235921" y="1840407"/>
                </a:lnTo>
                <a:lnTo>
                  <a:pt x="1165310" y="1859301"/>
                </a:lnTo>
                <a:lnTo>
                  <a:pt x="1093525" y="1872789"/>
                </a:lnTo>
                <a:lnTo>
                  <a:pt x="1020911" y="1880820"/>
                </a:lnTo>
                <a:lnTo>
                  <a:pt x="947808" y="1883343"/>
                </a:lnTo>
                <a:lnTo>
                  <a:pt x="874559" y="1880308"/>
                </a:lnTo>
                <a:lnTo>
                  <a:pt x="801508" y="1871663"/>
                </a:lnTo>
                <a:lnTo>
                  <a:pt x="728996" y="1857357"/>
                </a:lnTo>
                <a:lnTo>
                  <a:pt x="657366" y="1837339"/>
                </a:lnTo>
                <a:lnTo>
                  <a:pt x="586960" y="1811559"/>
                </a:lnTo>
                <a:lnTo>
                  <a:pt x="518122" y="1779965"/>
                </a:lnTo>
                <a:lnTo>
                  <a:pt x="451193" y="1742506"/>
                </a:lnTo>
                <a:lnTo>
                  <a:pt x="386516" y="1699133"/>
                </a:lnTo>
                <a:lnTo>
                  <a:pt x="325588" y="1650753"/>
                </a:lnTo>
                <a:lnTo>
                  <a:pt x="269709" y="1598501"/>
                </a:lnTo>
                <a:lnTo>
                  <a:pt x="218933" y="1542715"/>
                </a:lnTo>
                <a:lnTo>
                  <a:pt x="173309" y="1483734"/>
                </a:lnTo>
                <a:lnTo>
                  <a:pt x="132889" y="1421897"/>
                </a:lnTo>
                <a:lnTo>
                  <a:pt x="97726" y="1357544"/>
                </a:lnTo>
                <a:lnTo>
                  <a:pt x="67870" y="1291012"/>
                </a:lnTo>
                <a:lnTo>
                  <a:pt x="43373" y="1222641"/>
                </a:lnTo>
                <a:lnTo>
                  <a:pt x="24285" y="1152770"/>
                </a:lnTo>
                <a:lnTo>
                  <a:pt x="10660" y="1081738"/>
                </a:lnTo>
                <a:lnTo>
                  <a:pt x="2547" y="1009884"/>
                </a:lnTo>
                <a:lnTo>
                  <a:pt x="0" y="937547"/>
                </a:lnTo>
                <a:lnTo>
                  <a:pt x="3068" y="865066"/>
                </a:lnTo>
                <a:lnTo>
                  <a:pt x="11803" y="792780"/>
                </a:lnTo>
                <a:lnTo>
                  <a:pt x="26257" y="721028"/>
                </a:lnTo>
                <a:lnTo>
                  <a:pt x="46482" y="650149"/>
                </a:lnTo>
                <a:lnTo>
                  <a:pt x="72528" y="580482"/>
                </a:lnTo>
                <a:lnTo>
                  <a:pt x="104447" y="512366"/>
                </a:lnTo>
                <a:lnTo>
                  <a:pt x="142291" y="446140"/>
                </a:lnTo>
                <a:lnTo>
                  <a:pt x="186110" y="382143"/>
                </a:lnTo>
                <a:lnTo>
                  <a:pt x="212862" y="347936"/>
                </a:lnTo>
                <a:lnTo>
                  <a:pt x="241033" y="315135"/>
                </a:lnTo>
                <a:lnTo>
                  <a:pt x="270565" y="283771"/>
                </a:lnTo>
                <a:lnTo>
                  <a:pt x="301398" y="253874"/>
                </a:lnTo>
                <a:lnTo>
                  <a:pt x="333474" y="225474"/>
                </a:lnTo>
                <a:lnTo>
                  <a:pt x="366734" y="198603"/>
                </a:lnTo>
                <a:lnTo>
                  <a:pt x="401119" y="173291"/>
                </a:lnTo>
                <a:lnTo>
                  <a:pt x="436571" y="149568"/>
                </a:lnTo>
                <a:lnTo>
                  <a:pt x="473029" y="127465"/>
                </a:lnTo>
                <a:lnTo>
                  <a:pt x="510437" y="107013"/>
                </a:lnTo>
                <a:lnTo>
                  <a:pt x="548734" y="88242"/>
                </a:lnTo>
                <a:lnTo>
                  <a:pt x="587861" y="71182"/>
                </a:lnTo>
                <a:lnTo>
                  <a:pt x="627761" y="55865"/>
                </a:lnTo>
                <a:lnTo>
                  <a:pt x="668373" y="42321"/>
                </a:lnTo>
                <a:lnTo>
                  <a:pt x="709640" y="30581"/>
                </a:lnTo>
                <a:lnTo>
                  <a:pt x="751502" y="20674"/>
                </a:lnTo>
                <a:lnTo>
                  <a:pt x="793901" y="12632"/>
                </a:lnTo>
                <a:lnTo>
                  <a:pt x="836777" y="6485"/>
                </a:lnTo>
                <a:lnTo>
                  <a:pt x="880072" y="2264"/>
                </a:lnTo>
                <a:lnTo>
                  <a:pt x="923726" y="0"/>
                </a:lnTo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2" name="object 22"/>
          <p:cNvSpPr txBox="1"/>
          <p:nvPr/>
        </p:nvSpPr>
        <p:spPr bwMode="auto">
          <a:xfrm>
            <a:off x="516432" y="5873699"/>
            <a:ext cx="110489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1400" spc="-120">
                <a:solidFill>
                  <a:srgbClr val="7E7E7E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1812417" y="5830214"/>
            <a:ext cx="528383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4800" b="1" spc="-275">
                <a:solidFill>
                  <a:srgbClr val="7E7E7E"/>
                </a:solidFill>
                <a:latin typeface="Arial"/>
                <a:cs typeface="Arial"/>
              </a:rPr>
              <a:t>ТРУ</a:t>
            </a:r>
            <a:r>
              <a:rPr sz="4800" b="1" spc="-305">
                <a:solidFill>
                  <a:srgbClr val="7E7E7E"/>
                </a:solidFill>
                <a:latin typeface="Arial"/>
                <a:cs typeface="Arial"/>
              </a:rPr>
              <a:t>Д</a:t>
            </a:r>
            <a:r>
              <a:rPr sz="4800" b="1" spc="-625">
                <a:solidFill>
                  <a:srgbClr val="7E7E7E"/>
                </a:solidFill>
                <a:latin typeface="Arial"/>
                <a:cs typeface="Arial"/>
              </a:rPr>
              <a:t>ОУСТ</a:t>
            </a:r>
            <a:r>
              <a:rPr sz="4800" b="1" spc="-605">
                <a:solidFill>
                  <a:srgbClr val="7E7E7E"/>
                </a:solidFill>
                <a:latin typeface="Arial"/>
                <a:cs typeface="Arial"/>
              </a:rPr>
              <a:t>Р</a:t>
            </a:r>
            <a:r>
              <a:rPr sz="4800" b="1" spc="-685">
                <a:solidFill>
                  <a:srgbClr val="7E7E7E"/>
                </a:solidFill>
                <a:latin typeface="Arial"/>
                <a:cs typeface="Arial"/>
              </a:rPr>
              <a:t>ОЙСТВА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632256" y="3199764"/>
            <a:ext cx="3094355" cy="775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4800" spc="-795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4800" spc="-635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4800" spc="-975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4800" spc="-100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4800" spc="-715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4800" spc="-540">
                <a:solidFill>
                  <a:srgbClr val="FFFFFF"/>
                </a:solidFill>
                <a:latin typeface="Arial"/>
                <a:cs typeface="Arial"/>
              </a:rPr>
              <a:t>ИКА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 bwMode="auto">
          <a:xfrm>
            <a:off x="1364360" y="4811140"/>
            <a:ext cx="4379214" cy="1829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50000"/>
              </a:lnSpc>
              <a:defRPr/>
            </a:pPr>
            <a:r>
              <a:rPr sz="2000" spc="-229">
                <a:solidFill>
                  <a:srgbClr val="FFFFFF"/>
                </a:solidFill>
                <a:latin typeface="Arial"/>
                <a:cs typeface="Arial"/>
              </a:rPr>
              <a:t>Отбо</a:t>
            </a:r>
            <a:r>
              <a:rPr sz="2000" spc="-165">
                <a:solidFill>
                  <a:srgbClr val="FFFFFF"/>
                </a:solidFill>
                <a:latin typeface="Arial"/>
                <a:cs typeface="Arial"/>
              </a:rPr>
              <a:t>рочн</a:t>
            </a:r>
            <a:r>
              <a:rPr sz="2000" spc="-18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165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7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215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r>
              <a:rPr sz="2000" spc="-18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17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204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60">
                <a:solidFill>
                  <a:srgbClr val="FFFFFF"/>
                </a:solidFill>
                <a:latin typeface="Arial"/>
                <a:cs typeface="Arial"/>
              </a:rPr>
              <a:t>я:</a:t>
            </a:r>
            <a:r>
              <a:rPr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5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000" spc="2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-7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spc="-8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155">
                <a:solidFill>
                  <a:srgbClr val="FFFFFF"/>
                </a:solidFill>
                <a:latin typeface="Arial"/>
                <a:cs typeface="Arial"/>
              </a:rPr>
              <a:t>5/</a:t>
            </a:r>
            <a:r>
              <a:rPr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8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spc="-75">
                <a:solidFill>
                  <a:srgbClr val="FFFFFF"/>
                </a:solidFill>
                <a:latin typeface="Arial"/>
                <a:cs typeface="Arial"/>
              </a:rPr>
              <a:t>·56·</a:t>
            </a:r>
            <a:r>
              <a:rPr sz="2000" spc="-1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spc="-7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85">
                <a:solidFill>
                  <a:srgbClr val="FFFFFF"/>
                </a:solidFill>
                <a:latin typeface="Arial"/>
                <a:cs typeface="Arial"/>
              </a:rPr>
              <a:t>Нижний</a:t>
            </a:r>
            <a:r>
              <a:rPr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3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114">
                <a:solidFill>
                  <a:srgbClr val="FFFFFF"/>
                </a:solidFill>
                <a:latin typeface="Arial"/>
                <a:cs typeface="Arial"/>
              </a:rPr>
              <a:t>аг</a:t>
            </a:r>
            <a:r>
              <a:rPr sz="2000" spc="-145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90">
                <a:solidFill>
                  <a:srgbClr val="FFFFFF"/>
                </a:solidFill>
                <a:latin typeface="Arial"/>
                <a:cs typeface="Arial"/>
              </a:rPr>
              <a:t>л,</a:t>
            </a:r>
            <a:r>
              <a:rPr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>
                <a:solidFill>
                  <a:srgbClr val="FFFFFF"/>
                </a:solidFill>
                <a:latin typeface="Arial"/>
                <a:cs typeface="Arial"/>
              </a:rPr>
              <a:t>ул.</a:t>
            </a:r>
            <a:r>
              <a:rPr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0">
                <a:solidFill>
                  <a:srgbClr val="FFFFFF"/>
                </a:solidFill>
                <a:latin typeface="Arial"/>
                <a:cs typeface="Arial"/>
              </a:rPr>
              <a:t>Кра</a:t>
            </a:r>
            <a:r>
              <a:rPr sz="2000" spc="-15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135">
                <a:solidFill>
                  <a:srgbClr val="FFFFFF"/>
                </a:solidFill>
                <a:latin typeface="Arial"/>
                <a:cs typeface="Arial"/>
              </a:rPr>
              <a:t>ногв</a:t>
            </a:r>
            <a:r>
              <a:rPr sz="2000" spc="-155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135">
                <a:solidFill>
                  <a:srgbClr val="FFFFFF"/>
                </a:solidFill>
                <a:latin typeface="Arial"/>
                <a:cs typeface="Arial"/>
              </a:rPr>
              <a:t>рд</a:t>
            </a:r>
            <a:r>
              <a:rPr sz="2000" spc="-204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r>
              <a:rPr sz="2000" spc="-195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spc="-65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spc="-9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45">
                <a:solidFill>
                  <a:srgbClr val="FFFFFF"/>
                </a:solidFill>
                <a:latin typeface="Arial"/>
                <a:cs typeface="Arial"/>
              </a:rPr>
              <a:t>я,</a:t>
            </a:r>
            <a:r>
              <a:rPr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>
                <a:solidFill>
                  <a:srgbClr val="FFFFFF"/>
                </a:solidFill>
                <a:latin typeface="Arial"/>
                <a:cs typeface="Arial"/>
              </a:rPr>
              <a:t>59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"/>
              </a:spcBef>
              <a:defRPr/>
            </a:pPr>
            <a:endParaRPr sz="800"/>
          </a:p>
          <a:p>
            <a:pPr>
              <a:lnSpc>
                <a:spcPts val="1000"/>
              </a:lnSpc>
              <a:defRPr/>
            </a:pPr>
            <a:endParaRPr sz="1000"/>
          </a:p>
          <a:p>
            <a:pPr>
              <a:lnSpc>
                <a:spcPts val="1000"/>
              </a:lnSpc>
              <a:defRPr/>
            </a:pPr>
            <a:endParaRPr sz="1000"/>
          </a:p>
          <a:p>
            <a:pPr>
              <a:lnSpc>
                <a:spcPts val="1000"/>
              </a:lnSpc>
              <a:defRPr/>
            </a:pPr>
            <a:endParaRPr sz="1000"/>
          </a:p>
          <a:p>
            <a:pPr>
              <a:lnSpc>
                <a:spcPts val="1000"/>
              </a:lnSpc>
              <a:defRPr/>
            </a:pPr>
            <a:endParaRPr sz="1000"/>
          </a:p>
          <a:p>
            <a:pPr marL="1270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u="sng" spc="-15">
                <a:solidFill>
                  <a:srgbClr val="FFFFFF"/>
                </a:solidFill>
                <a:latin typeface="Arial"/>
                <a:cs typeface="Arial"/>
                <a:hlinkClick r:id="rId2" tooltip="http://nti.urfu.ru/"/>
              </a:rPr>
              <a:t>htt</a:t>
            </a:r>
            <a:r>
              <a:rPr sz="2000" u="sng" spc="-20">
                <a:solidFill>
                  <a:srgbClr val="FFFFFF"/>
                </a:solidFill>
                <a:latin typeface="Arial"/>
                <a:cs typeface="Arial"/>
                <a:hlinkClick r:id="rId2" tooltip="http://nti.urfu.ru/"/>
              </a:rPr>
              <a:t>p</a:t>
            </a:r>
            <a:r>
              <a:rPr lang="ru-RU" sz="2000" b="0" i="0" u="sng" strike="noStrike" cap="none" spc="-19">
                <a:solidFill>
                  <a:srgbClr val="FFFFFF"/>
                </a:solidFill>
                <a:latin typeface="Arial"/>
                <a:ea typeface="Arial"/>
                <a:cs typeface="Arial"/>
              </a:rPr>
              <a:t>s</a:t>
            </a:r>
            <a:r>
              <a:rPr sz="2000" u="sng" spc="265">
                <a:solidFill>
                  <a:srgbClr val="FFFFFF"/>
                </a:solidFill>
                <a:latin typeface="Arial"/>
                <a:cs typeface="Arial"/>
                <a:hlinkClick r:id="rId2" tooltip="http://nti.urfu.ru/"/>
              </a:rPr>
              <a:t>:/</a:t>
            </a:r>
            <a:r>
              <a:rPr sz="2000" u="sng" spc="254">
                <a:solidFill>
                  <a:srgbClr val="FFFFFF"/>
                </a:solidFill>
                <a:latin typeface="Arial"/>
                <a:cs typeface="Arial"/>
                <a:hlinkClick r:id="rId2" tooltip="http://nti.urfu.ru/"/>
              </a:rPr>
              <a:t>/</a:t>
            </a:r>
            <a:r>
              <a:rPr sz="2000" u="sng" spc="25">
                <a:solidFill>
                  <a:srgbClr val="FFFFFF"/>
                </a:solidFill>
                <a:latin typeface="Arial"/>
                <a:cs typeface="Arial"/>
                <a:hlinkClick r:id="rId2" tooltip="http://nti.urfu.ru/"/>
              </a:rPr>
              <a:t>nt</a:t>
            </a:r>
            <a:r>
              <a:rPr sz="2000" u="sng">
                <a:solidFill>
                  <a:srgbClr val="FFFFFF"/>
                </a:solidFill>
                <a:latin typeface="Arial"/>
                <a:cs typeface="Arial"/>
                <a:hlinkClick r:id="rId2" tooltip="http://nti.urfu.ru/"/>
              </a:rPr>
              <a:t>i</a:t>
            </a:r>
            <a:r>
              <a:rPr sz="2000" u="sng" spc="-45">
                <a:solidFill>
                  <a:srgbClr val="FFFFFF"/>
                </a:solidFill>
                <a:latin typeface="Arial"/>
                <a:cs typeface="Arial"/>
                <a:hlinkClick r:id="rId2" tooltip="http://nti.urfu.ru/"/>
              </a:rPr>
              <a:t>.ur</a:t>
            </a:r>
            <a:r>
              <a:rPr sz="2000" u="sng" spc="-30">
                <a:solidFill>
                  <a:srgbClr val="FFFFFF"/>
                </a:solidFill>
                <a:latin typeface="Arial"/>
                <a:cs typeface="Arial"/>
                <a:hlinkClick r:id="rId2" tooltip="http://nti.urfu.ru/"/>
              </a:rPr>
              <a:t>f</a:t>
            </a:r>
            <a:r>
              <a:rPr sz="2000" u="sng" spc="-70">
                <a:solidFill>
                  <a:srgbClr val="FFFFFF"/>
                </a:solidFill>
                <a:latin typeface="Arial"/>
                <a:cs typeface="Arial"/>
                <a:hlinkClick r:id="rId2" tooltip="http://nti.urfu.ru/"/>
              </a:rPr>
              <a:t>u</a:t>
            </a:r>
            <a:r>
              <a:rPr sz="2000" u="sng" spc="-40">
                <a:solidFill>
                  <a:srgbClr val="FFFFFF"/>
                </a:solidFill>
                <a:latin typeface="Arial"/>
                <a:cs typeface="Arial"/>
                <a:hlinkClick r:id="rId2" tooltip="http://nti.urfu.ru/"/>
              </a:rPr>
              <a:t>.ru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Лист A4 (210x297 мм)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SMM</dc:creator>
  <cp:keywords/>
  <dc:description/>
  <dc:identifier/>
  <dc:language/>
  <cp:lastModifiedBy>НТИ УрФУ</cp:lastModifiedBy>
  <cp:revision>3</cp:revision>
  <dcterms:created xsi:type="dcterms:W3CDTF">2020-05-13T11:56:22Z</dcterms:created>
  <dcterms:modified xsi:type="dcterms:W3CDTF">2024-04-10T08:50:10Z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2020-01-27T00:00:00Z</vt:filetime>
  </property>
  <property fmtid="{D5CDD505-2E9C-101B-9397-08002B2CF9AE}" pid="3" name="LastSaved">
    <vt:filetime>2020-05-13T00:00:00Z</vt:filetime>
  </property>
</Properties>
</file>